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4"/>
  </p:notesMasterIdLst>
  <p:sldIdLst>
    <p:sldId id="266" r:id="rId2"/>
    <p:sldId id="267" r:id="rId3"/>
  </p:sldIdLst>
  <p:sldSz cx="35999738" cy="25199975"/>
  <p:notesSz cx="6858000" cy="9144000"/>
  <p:defaultTextStyle>
    <a:defPPr>
      <a:defRPr lang="es-CO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D9D9D9"/>
    <a:srgbClr val="86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83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33D13-0620-46EB-A9BE-BA47AEEB31F7}" type="datetimeFigureOut">
              <a:rPr lang="es-CO" smtClean="0"/>
              <a:t>28/09/2018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B1A2C-6233-4283-A393-ACAD6E3F1C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5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84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61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99967" y="4124164"/>
            <a:ext cx="26999804" cy="8773325"/>
          </a:xfrm>
        </p:spPr>
        <p:txBody>
          <a:bodyPr anchor="b"/>
          <a:lstStyle>
            <a:lvl1pPr algn="ctr"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99967" y="13235822"/>
            <a:ext cx="26999804" cy="6084159"/>
          </a:xfrm>
        </p:spPr>
        <p:txBody>
          <a:bodyPr/>
          <a:lstStyle>
            <a:lvl1pPr marL="0" indent="0" algn="ctr">
              <a:buNone/>
              <a:defRPr sz="7086"/>
            </a:lvl1pPr>
            <a:lvl2pPr marL="1349974" indent="0" algn="ctr">
              <a:buNone/>
              <a:defRPr sz="5905"/>
            </a:lvl2pPr>
            <a:lvl3pPr marL="2699949" indent="0" algn="ctr">
              <a:buNone/>
              <a:defRPr sz="5315"/>
            </a:lvl3pPr>
            <a:lvl4pPr marL="4049923" indent="0" algn="ctr">
              <a:buNone/>
              <a:defRPr sz="4724"/>
            </a:lvl4pPr>
            <a:lvl5pPr marL="5399898" indent="0" algn="ctr">
              <a:buNone/>
              <a:defRPr sz="4724"/>
            </a:lvl5pPr>
            <a:lvl6pPr marL="6749872" indent="0" algn="ctr">
              <a:buNone/>
              <a:defRPr sz="4724"/>
            </a:lvl6pPr>
            <a:lvl7pPr marL="8099847" indent="0" algn="ctr">
              <a:buNone/>
              <a:defRPr sz="4724"/>
            </a:lvl7pPr>
            <a:lvl8pPr marL="9449821" indent="0" algn="ctr">
              <a:buNone/>
              <a:defRPr sz="4724"/>
            </a:lvl8pPr>
            <a:lvl9pPr marL="10799796" indent="0" algn="ctr">
              <a:buNone/>
              <a:defRPr sz="4724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8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62312" y="1341665"/>
            <a:ext cx="7762444" cy="213558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474982" y="1341665"/>
            <a:ext cx="22837334" cy="213558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232" y="6282497"/>
            <a:ext cx="31049774" cy="10482488"/>
          </a:xfrm>
        </p:spPr>
        <p:txBody>
          <a:bodyPr anchor="b"/>
          <a:lstStyle>
            <a:lvl1pPr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56232" y="16864153"/>
            <a:ext cx="31049774" cy="5512493"/>
          </a:xfrm>
        </p:spPr>
        <p:txBody>
          <a:bodyPr/>
          <a:lstStyle>
            <a:lvl1pPr marL="0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1pPr>
            <a:lvl2pPr marL="1349974" indent="0">
              <a:buNone/>
              <a:defRPr sz="5905">
                <a:solidFill>
                  <a:schemeClr val="tx1">
                    <a:tint val="75000"/>
                  </a:schemeClr>
                </a:solidFill>
              </a:defRPr>
            </a:lvl2pPr>
            <a:lvl3pPr marL="2699949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49923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3998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49872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099847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498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799796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474982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224867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4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1" y="1341667"/>
            <a:ext cx="31049774" cy="487083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9672" y="6177496"/>
            <a:ext cx="15229575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479672" y="9204991"/>
            <a:ext cx="15229575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8224867" y="6177496"/>
            <a:ext cx="15304578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8224867" y="9204991"/>
            <a:ext cx="15304578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9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6"/>
            </a:lvl3pPr>
            <a:lvl4pPr>
              <a:defRPr sz="5905"/>
            </a:lvl4pPr>
            <a:lvl5pPr>
              <a:defRPr sz="5905"/>
            </a:lvl5pPr>
            <a:lvl6pPr>
              <a:defRPr sz="5905"/>
            </a:lvl6pPr>
            <a:lvl7pPr>
              <a:defRPr sz="5905"/>
            </a:lvl7pPr>
            <a:lvl8pPr>
              <a:defRPr sz="5905"/>
            </a:lvl8pPr>
            <a:lvl9pPr>
              <a:defRPr sz="590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9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 marL="0" indent="0">
              <a:buNone/>
              <a:defRPr sz="9449"/>
            </a:lvl1pPr>
            <a:lvl2pPr marL="1349974" indent="0">
              <a:buNone/>
              <a:defRPr sz="8268"/>
            </a:lvl2pPr>
            <a:lvl3pPr marL="2699949" indent="0">
              <a:buNone/>
              <a:defRPr sz="7086"/>
            </a:lvl3pPr>
            <a:lvl4pPr marL="4049923" indent="0">
              <a:buNone/>
              <a:defRPr sz="5905"/>
            </a:lvl4pPr>
            <a:lvl5pPr marL="5399898" indent="0">
              <a:buNone/>
              <a:defRPr sz="5905"/>
            </a:lvl5pPr>
            <a:lvl6pPr marL="6749872" indent="0">
              <a:buNone/>
              <a:defRPr sz="5905"/>
            </a:lvl6pPr>
            <a:lvl7pPr marL="8099847" indent="0">
              <a:buNone/>
              <a:defRPr sz="5905"/>
            </a:lvl7pPr>
            <a:lvl8pPr marL="9449821" indent="0">
              <a:buNone/>
              <a:defRPr sz="5905"/>
            </a:lvl8pPr>
            <a:lvl9pPr marL="10799796" indent="0">
              <a:buNone/>
              <a:defRPr sz="5905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74982" y="1341667"/>
            <a:ext cx="3104977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4982" y="6708326"/>
            <a:ext cx="3104977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474982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924913" y="23356646"/>
            <a:ext cx="1214991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5424815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2699949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4987" indent="-674987" algn="l" defTabSz="2699949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4962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2pPr>
      <a:lvl3pPr marL="3374936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5" kern="1200">
          <a:solidFill>
            <a:schemeClr val="tx1"/>
          </a:solidFill>
          <a:latin typeface="+mn-lt"/>
          <a:ea typeface="+mn-ea"/>
          <a:cs typeface="+mn-cs"/>
        </a:defRPr>
      </a:lvl3pPr>
      <a:lvl4pPr marL="4724911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4885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4859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4834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4808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4783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49974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699949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49923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399898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49872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099847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49821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799796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5AADD6F-8A12-43D5-AD8C-0C86FC65B47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sp>
        <p:nvSpPr>
          <p:cNvPr id="22" name="61 CuadroTexto">
            <a:extLst>
              <a:ext uri="{FF2B5EF4-FFF2-40B4-BE49-F238E27FC236}">
                <a16:creationId xmlns:a16="http://schemas.microsoft.com/office/drawing/2014/main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0FCF77F-E42B-4067-AD68-A8FE4955F37B}"/>
              </a:ext>
            </a:extLst>
          </p:cNvPr>
          <p:cNvSpPr/>
          <p:nvPr/>
        </p:nvSpPr>
        <p:spPr>
          <a:xfrm>
            <a:off x="560556" y="3180271"/>
            <a:ext cx="8665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departamento en Colombia</a:t>
            </a:r>
          </a:p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municipio en el departamento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91AA7BB-6B59-4609-94E2-CB2018787256}"/>
              </a:ext>
            </a:extLst>
          </p:cNvPr>
          <p:cNvSpPr/>
          <p:nvPr/>
        </p:nvSpPr>
        <p:spPr>
          <a:xfrm>
            <a:off x="400176" y="9536832"/>
            <a:ext cx="8665440" cy="3415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7199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inmueble en su entorno urbano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1855180"/>
              </p:ext>
            </p:extLst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4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40">
            <a:extLst>
              <a:ext uri="{FF2B5EF4-FFF2-40B4-BE49-F238E27FC236}">
                <a16:creationId xmlns:a16="http://schemas.microsoft.com/office/drawing/2014/main" id="{D548267C-C3AA-40F3-A407-ED485CA59CCB}"/>
              </a:ext>
            </a:extLst>
          </p:cNvPr>
          <p:cNvGrpSpPr/>
          <p:nvPr/>
        </p:nvGrpSpPr>
        <p:grpSpPr>
          <a:xfrm>
            <a:off x="10360112" y="14322746"/>
            <a:ext cx="12459815" cy="413977"/>
            <a:chOff x="8029111" y="16975867"/>
            <a:chExt cx="5248690" cy="500595"/>
          </a:xfrm>
        </p:grpSpPr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B3FB2356-CB70-4E1F-97D3-4B2471B286E2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30269744-C1D4-48EA-A875-7FE0AB03F231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12846036-7759-4FB3-BD86-C20C95F35AA4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1591FA62-E82E-47BE-94B2-4845B27B7566}"/>
                </a:ext>
              </a:extLst>
            </p:cNvPr>
            <p:cNvSpPr txBox="1"/>
            <p:nvPr/>
          </p:nvSpPr>
          <p:spPr>
            <a:xfrm>
              <a:off x="8029111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F61E9DE8-7FA1-47D4-B955-47E0A5A45D09}"/>
                </a:ext>
              </a:extLst>
            </p:cNvPr>
            <p:cNvSpPr txBox="1"/>
            <p:nvPr/>
          </p:nvSpPr>
          <p:spPr>
            <a:xfrm>
              <a:off x="10581438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DE9B27D9-A549-4F8D-B86D-5BDCFA81715E}"/>
                </a:ext>
              </a:extLst>
            </p:cNvPr>
            <p:cNvSpPr txBox="1"/>
            <p:nvPr/>
          </p:nvSpPr>
          <p:spPr>
            <a:xfrm>
              <a:off x="13122830" y="17098009"/>
              <a:ext cx="154971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  <p:pic>
        <p:nvPicPr>
          <p:cNvPr id="36" name="Imagen 35">
            <a:extLst>
              <a:ext uri="{FF2B5EF4-FFF2-40B4-BE49-F238E27FC236}">
                <a16:creationId xmlns:a16="http://schemas.microsoft.com/office/drawing/2014/main" id="{4CFE4B09-6CB9-4BF2-A85D-48EE1BC12EE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876" y="2819857"/>
            <a:ext cx="8510522" cy="6398888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C5B24A40-688F-4152-B544-6BF15186D8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169" y="8354875"/>
            <a:ext cx="8449278" cy="6623747"/>
          </a:xfrm>
          <a:prstGeom prst="rect">
            <a:avLst/>
          </a:prstGeom>
        </p:spPr>
      </p:pic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5AADD6F-8A12-43D5-AD8C-0C86FC65B47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61 CuadroTexto">
            <a:extLst>
              <a:ext uri="{FF2B5EF4-FFF2-40B4-BE49-F238E27FC236}">
                <a16:creationId xmlns:a16="http://schemas.microsoft.com/office/drawing/2014/main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/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1" name="Imagen 30">
            <a:extLst>
              <a:ext uri="{FF2B5EF4-FFF2-40B4-BE49-F238E27FC236}">
                <a16:creationId xmlns:a16="http://schemas.microsoft.com/office/drawing/2014/main" id="{1C50C32F-E3C1-4A78-92CB-A53632B0289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48628" y="4143269"/>
            <a:ext cx="14143104" cy="10064273"/>
          </a:xfrm>
          <a:prstGeom prst="rect">
            <a:avLst/>
          </a:prstGeom>
          <a:solidFill>
            <a:schemeClr val="tx2">
              <a:alpha val="34000"/>
            </a:schemeClr>
          </a:solidFill>
          <a:ln w="31750">
            <a:noFill/>
          </a:ln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562CA021-FABD-4CAF-A375-ADD8753649C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47549" y="13393059"/>
            <a:ext cx="7389503" cy="1429918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6D0BD565-4074-41BF-8E5B-B396FC3D81D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57452" y="16787705"/>
            <a:ext cx="15594049" cy="7548034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E818CF9F-E878-49DD-8C77-F7D060CF56C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48320">
            <a:off x="617411" y="22454664"/>
            <a:ext cx="1362719" cy="1763518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id="{2C085668-D005-4D16-9011-AFB4D8FFBC53}"/>
              </a:ext>
            </a:extLst>
          </p:cNvPr>
          <p:cNvSpPr/>
          <p:nvPr/>
        </p:nvSpPr>
        <p:spPr>
          <a:xfrm rot="1332880">
            <a:off x="5750208" y="8484280"/>
            <a:ext cx="401737" cy="6839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5782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90A7E49-44D8-4370-9A1A-2D3DFAFC7CBB}"/>
              </a:ext>
            </a:extLst>
          </p:cNvPr>
          <p:cNvSpPr/>
          <p:nvPr/>
        </p:nvSpPr>
        <p:spPr>
          <a:xfrm rot="20006118">
            <a:off x="-2249834" y="7147228"/>
            <a:ext cx="38011788" cy="10863076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EJEMPLO DE</a:t>
            </a:r>
          </a:p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 DILIGENCIAMIENTO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grpSp>
        <p:nvGrpSpPr>
          <p:cNvPr id="50" name="Grupo 49">
            <a:extLst>
              <a:ext uri="{FF2B5EF4-FFF2-40B4-BE49-F238E27FC236}">
                <a16:creationId xmlns:a16="http://schemas.microsoft.com/office/drawing/2014/main" id="{7C8F1433-E099-4737-BD85-705CCF3B30E9}"/>
              </a:ext>
            </a:extLst>
          </p:cNvPr>
          <p:cNvGrpSpPr/>
          <p:nvPr/>
        </p:nvGrpSpPr>
        <p:grpSpPr>
          <a:xfrm>
            <a:off x="30846992" y="17075410"/>
            <a:ext cx="4573202" cy="489265"/>
            <a:chOff x="8003997" y="16975867"/>
            <a:chExt cx="5571653" cy="669892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FDF8DB19-E6E0-4D7F-87CD-E63A08A5B0D5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3D76988C-B7BA-4868-ACEF-7E8EF8E18905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28B56428-BBD4-417B-89C1-19ECED670056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A272FAB6-8667-4D68-A81F-29AD5267A906}"/>
                </a:ext>
              </a:extLst>
            </p:cNvPr>
            <p:cNvSpPr txBox="1"/>
            <p:nvPr/>
          </p:nvSpPr>
          <p:spPr>
            <a:xfrm>
              <a:off x="8003997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1ABBCB19-84AB-43E3-95F4-25C611E5BDDA}"/>
                </a:ext>
              </a:extLst>
            </p:cNvPr>
            <p:cNvSpPr txBox="1"/>
            <p:nvPr/>
          </p:nvSpPr>
          <p:spPr>
            <a:xfrm>
              <a:off x="10477744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06639A41-AF98-49A9-8D02-0C62F89491F2}"/>
                </a:ext>
              </a:extLst>
            </p:cNvPr>
            <p:cNvSpPr txBox="1"/>
            <p:nvPr/>
          </p:nvSpPr>
          <p:spPr>
            <a:xfrm>
              <a:off x="13034356" y="17098009"/>
              <a:ext cx="541294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6973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d4fe00a39c3e03e7f1f7f0463b2f1f12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4c1eed58cd06e3b44bf82c75cab017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H7EN5MXTHQNV-662-1625</_dlc_DocId>
    <_dlc_DocIdUrl xmlns="ae9388c0-b1e2-40ea-b6a8-c51c7913cbd2">
      <Url>http://www.mincultura.gov.co/prensa/noticias/_layouts/15/DocIdRedir.aspx?ID=H7EN5MXTHQNV-662-1625</Url>
      <Description>H7EN5MXTHQNV-662-1625</Description>
    </_dlc_DocIdUrl>
  </documentManagement>
</p:properties>
</file>

<file path=customXml/itemProps1.xml><?xml version="1.0" encoding="utf-8"?>
<ds:datastoreItem xmlns:ds="http://schemas.openxmlformats.org/officeDocument/2006/customXml" ds:itemID="{2A35CF25-C755-4252-A6B9-FB11AEEA5B07}"/>
</file>

<file path=customXml/itemProps2.xml><?xml version="1.0" encoding="utf-8"?>
<ds:datastoreItem xmlns:ds="http://schemas.openxmlformats.org/officeDocument/2006/customXml" ds:itemID="{DA5554A0-A3AD-4714-AA74-1E84F0908976}"/>
</file>

<file path=customXml/itemProps3.xml><?xml version="1.0" encoding="utf-8"?>
<ds:datastoreItem xmlns:ds="http://schemas.openxmlformats.org/officeDocument/2006/customXml" ds:itemID="{05A9815E-25A4-4271-A385-C83E6DBCC148}"/>
</file>

<file path=customXml/itemProps4.xml><?xml version="1.0" encoding="utf-8"?>
<ds:datastoreItem xmlns:ds="http://schemas.openxmlformats.org/officeDocument/2006/customXml" ds:itemID="{161DF208-1E34-4EDC-9BBE-991339298C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236</Words>
  <Application>Microsoft Office PowerPoint</Application>
  <PresentationFormat>Personalizado</PresentationFormat>
  <Paragraphs>61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Marcela Camelo</dc:creator>
  <cp:lastModifiedBy>Ana Marcela Castro Gonzalez</cp:lastModifiedBy>
  <cp:revision>26</cp:revision>
  <dcterms:created xsi:type="dcterms:W3CDTF">2016-11-11T21:04:52Z</dcterms:created>
  <dcterms:modified xsi:type="dcterms:W3CDTF">2018-09-28T20:18:11Z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88bf8045-c86d-4e25-a892-53398f2766f8</vt:lpwstr>
  </property>
</Properties>
</file>