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junio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junio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JUNIO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2022</c:v>
                </c:pt>
                <c:pt idx="1">
                  <c:v>AÑO 2023</c:v>
                </c:pt>
                <c:pt idx="2">
                  <c:v>AÑO 2024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2571</c:v>
                </c:pt>
                <c:pt idx="1">
                  <c:v>857</c:v>
                </c:pt>
                <c:pt idx="2">
                  <c:v>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7-4360-960B-C8A53DEC0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2024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722</c:v>
                </c:pt>
                <c:pt idx="1">
                  <c:v>90</c:v>
                </c:pt>
                <c:pt idx="2">
                  <c:v>24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60-4511-B6F4-2026CD933D7A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605</c:v>
                </c:pt>
                <c:pt idx="1">
                  <c:v>108</c:v>
                </c:pt>
                <c:pt idx="2">
                  <c:v>13</c:v>
                </c:pt>
                <c:pt idx="3">
                  <c:v>3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60-4511-B6F4-2026CD933D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JUNIO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Junio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 Junio del 2024 presentaron una disminución  del 14%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314594"/>
              </p:ext>
            </p:extLst>
          </p:nvPr>
        </p:nvGraphicFramePr>
        <p:xfrm>
          <a:off x="1921564" y="689112"/>
          <a:ext cx="9236765" cy="429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Junio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2024, el 82% de los accidentes fueron choques presentando una disminución del 16% con respecto al mismo periodo de 2023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8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08620"/>
              </p:ext>
            </p:extLst>
          </p:nvPr>
        </p:nvGraphicFramePr>
        <p:xfrm>
          <a:off x="1550504" y="702365"/>
          <a:ext cx="9448800" cy="428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111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JUNIO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11</cp:revision>
  <dcterms:created xsi:type="dcterms:W3CDTF">2024-01-04T16:42:26Z</dcterms:created>
  <dcterms:modified xsi:type="dcterms:W3CDTF">2024-07-11T15:57:33Z</dcterms:modified>
</cp:coreProperties>
</file>