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noviembre\accidentalida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noviembre\accidentalida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NUMERO DE</a:t>
            </a:r>
            <a:r>
              <a:rPr lang="es-ES" sz="1200" baseline="0"/>
              <a:t> ACCIDENTES REPORTADOS NOVIEMBRE</a:t>
            </a:r>
            <a:endParaRPr lang="es-ES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Hoja1!$A$1:$A$3</c:f>
              <c:strCache>
                <c:ptCount val="3"/>
                <c:pt idx="0">
                  <c:v>AÑO 2022</c:v>
                </c:pt>
                <c:pt idx="1">
                  <c:v>AÑO 2023</c:v>
                </c:pt>
                <c:pt idx="2">
                  <c:v>AÑO 2024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3514</c:v>
                </c:pt>
                <c:pt idx="1">
                  <c:v>1548</c:v>
                </c:pt>
                <c:pt idx="2">
                  <c:v>1349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B-4803-8A46-0B39B74A6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88864"/>
        <c:axId val="122390784"/>
      </c:barChart>
      <c:catAx>
        <c:axId val="12238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122390784"/>
        <c:crosses val="autoZero"/>
        <c:auto val="1"/>
        <c:lblAlgn val="ctr"/>
        <c:lblOffset val="100"/>
        <c:noMultiLvlLbl val="0"/>
      </c:catAx>
      <c:valAx>
        <c:axId val="1223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38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ACCIDENTES</a:t>
            </a:r>
            <a:r>
              <a:rPr lang="es-ES" sz="1200" baseline="0"/>
              <a:t> MAS FRECUENTES AÑO 2024</a:t>
            </a:r>
            <a:endParaRPr lang="es-ES" sz="120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Hoja1!$B$37</c:f>
              <c:strCache>
                <c:ptCount val="1"/>
                <c:pt idx="0">
                  <c:v>AÑO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Hoja1!$B$38:$B$42</c:f>
              <c:numCache>
                <c:formatCode>General</c:formatCode>
                <c:ptCount val="5"/>
                <c:pt idx="0">
                  <c:v>1309</c:v>
                </c:pt>
                <c:pt idx="1">
                  <c:v>168</c:v>
                </c:pt>
                <c:pt idx="2">
                  <c:v>34</c:v>
                </c:pt>
                <c:pt idx="3">
                  <c:v>17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17-4CC9-B1A5-BA2B9AB7676F}"/>
            </c:ext>
          </c:extLst>
        </c:ser>
        <c:ser>
          <c:idx val="1"/>
          <c:order val="1"/>
          <c:tx>
            <c:strRef>
              <c:f>Hoja1!$C$37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Hoja1!$C$38:$C$42</c:f>
              <c:numCache>
                <c:formatCode>General</c:formatCode>
                <c:ptCount val="5"/>
                <c:pt idx="0">
                  <c:v>1113</c:v>
                </c:pt>
                <c:pt idx="1">
                  <c:v>183</c:v>
                </c:pt>
                <c:pt idx="2">
                  <c:v>24</c:v>
                </c:pt>
                <c:pt idx="3">
                  <c:v>7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17-4CC9-B1A5-BA2B9AB767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596672"/>
        <c:axId val="327602560"/>
        <c:axId val="0"/>
      </c:bar3DChart>
      <c:catAx>
        <c:axId val="32759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327602560"/>
        <c:crosses val="autoZero"/>
        <c:auto val="1"/>
        <c:lblAlgn val="ctr"/>
        <c:lblOffset val="100"/>
        <c:noMultiLvlLbl val="0"/>
      </c:catAx>
      <c:valAx>
        <c:axId val="327602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7596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13/12/2024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ACCIDENTALIDAD NOVIEMBRE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Noviembre 30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49E5D8C0-EA90-44A5-85C5-124B90E1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887" y="5316804"/>
            <a:ext cx="77790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s-CO" sz="1400" dirty="0"/>
              <a:t>Los accidentes reportados entre Enero y Noviembre del 2024 presentaron una disminución  del 13% (aprox.) con respecto al mismo periodo del año anterior .</a:t>
            </a:r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900205"/>
              </p:ext>
            </p:extLst>
          </p:nvPr>
        </p:nvGraphicFramePr>
        <p:xfrm>
          <a:off x="1775791" y="802533"/>
          <a:ext cx="8998226" cy="3945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Noviembre 30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CF56E11F-EC46-447E-A5F6-144C3DA5E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783" y="5316804"/>
            <a:ext cx="8483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CO" sz="1400" dirty="0"/>
              <a:t>Durante el año 2024, el 83% de los accidentes fueron choques presentando una disminución del 15% con respecto al mismo periodo de 2023</a:t>
            </a:r>
          </a:p>
          <a:p>
            <a:pPr algn="ctr" eaLnBrk="1" hangingPunct="1"/>
            <a:endParaRPr lang="es-ES" altLang="es-CO" sz="1400" dirty="0"/>
          </a:p>
        </p:txBody>
      </p:sp>
      <p:graphicFrame>
        <p:nvGraphicFramePr>
          <p:cNvPr id="9" name="13 Gráfico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181257"/>
              </p:ext>
            </p:extLst>
          </p:nvPr>
        </p:nvGraphicFramePr>
        <p:xfrm>
          <a:off x="1722783" y="802532"/>
          <a:ext cx="9250017" cy="408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133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113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ACCIDENTALIDAD NOVIEMBRE 2024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16</cp:revision>
  <dcterms:created xsi:type="dcterms:W3CDTF">2024-01-04T16:42:26Z</dcterms:created>
  <dcterms:modified xsi:type="dcterms:W3CDTF">2024-12-13T14:16:57Z</dcterms:modified>
</cp:coreProperties>
</file>