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notesMasterIdLst>
    <p:notesMasterId r:id="rId3"/>
  </p:notesMasterIdLst>
  <p:sldIdLst>
    <p:sldId id="256" r:id="rId2"/>
  </p:sldIdLst>
  <p:sldSz cx="6300788" cy="1439863"/>
  <p:notesSz cx="6858000" cy="9144000"/>
  <p:defaultTextStyle>
    <a:defPPr>
      <a:defRPr lang="en-US"/>
    </a:defPPr>
    <a:lvl1pPr marL="0" algn="l" defTabSz="457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2" algn="l" defTabSz="457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45" algn="l" defTabSz="457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17" algn="l" defTabSz="457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90" algn="l" defTabSz="457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62" algn="l" defTabSz="457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35" algn="l" defTabSz="457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07" algn="l" defTabSz="457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80" algn="l" defTabSz="45717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AE45"/>
    <a:srgbClr val="1D2837"/>
    <a:srgbClr val="599942"/>
    <a:srgbClr val="1D2838"/>
    <a:srgbClr val="1E2A3B"/>
    <a:srgbClr val="69A7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64F9BA-AA24-4FF5-8220-4CD6B2FDC51F}" v="5" dt="2024-02-05T13:34:37.6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/>
    <p:restoredTop sz="92130"/>
  </p:normalViewPr>
  <p:slideViewPr>
    <p:cSldViewPr snapToGrid="0" snapToObjects="1">
      <p:cViewPr varScale="1">
        <p:scale>
          <a:sx n="193" d="100"/>
          <a:sy n="193" d="100"/>
        </p:scale>
        <p:origin x="168" y="13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QSIS002443 OFFICE LICENCIA" userId="afcae8e5-b109-489e-9122-b3750a93f39f" providerId="ADAL" clId="{1264F9BA-AA24-4FF5-8220-4CD6B2FDC51F}"/>
    <pc:docChg chg="undo redo custSel modSld modMainMaster modNotesMaster">
      <pc:chgData name="BAQSIS002443 OFFICE LICENCIA" userId="afcae8e5-b109-489e-9122-b3750a93f39f" providerId="ADAL" clId="{1264F9BA-AA24-4FF5-8220-4CD6B2FDC51F}" dt="2024-02-05T13:36:18.047" v="88" actId="20577"/>
      <pc:docMkLst>
        <pc:docMk/>
      </pc:docMkLst>
      <pc:sldChg chg="addSp modSp mod modNotes">
        <pc:chgData name="BAQSIS002443 OFFICE LICENCIA" userId="afcae8e5-b109-489e-9122-b3750a93f39f" providerId="ADAL" clId="{1264F9BA-AA24-4FF5-8220-4CD6B2FDC51F}" dt="2024-02-05T13:36:18.047" v="88" actId="20577"/>
        <pc:sldMkLst>
          <pc:docMk/>
          <pc:sldMk cId="1187087602" sldId="256"/>
        </pc:sldMkLst>
        <pc:spChg chg="mod">
          <ac:chgData name="BAQSIS002443 OFFICE LICENCIA" userId="afcae8e5-b109-489e-9122-b3750a93f39f" providerId="ADAL" clId="{1264F9BA-AA24-4FF5-8220-4CD6B2FDC51F}" dt="2024-02-05T13:36:10.301" v="75" actId="20577"/>
          <ac:spMkLst>
            <pc:docMk/>
            <pc:sldMk cId="1187087602" sldId="256"/>
            <ac:spMk id="11" creationId="{00000000-0000-0000-0000-000000000000}"/>
          </ac:spMkLst>
        </pc:spChg>
        <pc:spChg chg="mod">
          <ac:chgData name="BAQSIS002443 OFFICE LICENCIA" userId="afcae8e5-b109-489e-9122-b3750a93f39f" providerId="ADAL" clId="{1264F9BA-AA24-4FF5-8220-4CD6B2FDC51F}" dt="2024-02-05T13:36:18.047" v="88" actId="20577"/>
          <ac:spMkLst>
            <pc:docMk/>
            <pc:sldMk cId="1187087602" sldId="256"/>
            <ac:spMk id="12" creationId="{00000000-0000-0000-0000-000000000000}"/>
          </ac:spMkLst>
        </pc:spChg>
        <pc:spChg chg="mod">
          <ac:chgData name="BAQSIS002443 OFFICE LICENCIA" userId="afcae8e5-b109-489e-9122-b3750a93f39f" providerId="ADAL" clId="{1264F9BA-AA24-4FF5-8220-4CD6B2FDC51F}" dt="2024-02-05T13:35:29.431" v="60" actId="20577"/>
          <ac:spMkLst>
            <pc:docMk/>
            <pc:sldMk cId="1187087602" sldId="256"/>
            <ac:spMk id="14" creationId="{00000000-0000-0000-0000-000000000000}"/>
          </ac:spMkLst>
        </pc:spChg>
        <pc:picChg chg="mod modCrop">
          <ac:chgData name="BAQSIS002443 OFFICE LICENCIA" userId="afcae8e5-b109-489e-9122-b3750a93f39f" providerId="ADAL" clId="{1264F9BA-AA24-4FF5-8220-4CD6B2FDC51F}" dt="2024-02-05T13:34:51.158" v="51" actId="1076"/>
          <ac:picMkLst>
            <pc:docMk/>
            <pc:sldMk cId="1187087602" sldId="256"/>
            <ac:picMk id="2" creationId="{00000000-0000-0000-0000-000000000000}"/>
          </ac:picMkLst>
        </pc:picChg>
        <pc:cxnChg chg="add mod">
          <ac:chgData name="BAQSIS002443 OFFICE LICENCIA" userId="afcae8e5-b109-489e-9122-b3750a93f39f" providerId="ADAL" clId="{1264F9BA-AA24-4FF5-8220-4CD6B2FDC51F}" dt="2024-02-05T13:35:05.142" v="55" actId="692"/>
          <ac:cxnSpMkLst>
            <pc:docMk/>
            <pc:sldMk cId="1187087602" sldId="256"/>
            <ac:cxnSpMk id="4" creationId="{67FBA7C7-B928-8DD8-9EE1-CF667DF89521}"/>
          </ac:cxnSpMkLst>
        </pc:cxnChg>
      </pc:sldChg>
      <pc:sldMasterChg chg="modSp modSldLayout">
        <pc:chgData name="BAQSIS002443 OFFICE LICENCIA" userId="afcae8e5-b109-489e-9122-b3750a93f39f" providerId="ADAL" clId="{1264F9BA-AA24-4FF5-8220-4CD6B2FDC51F}" dt="2024-02-05T13:34:37.631" v="49"/>
        <pc:sldMasterMkLst>
          <pc:docMk/>
          <pc:sldMasterMk cId="1241639481" sldId="2147483732"/>
        </pc:sldMasterMkLst>
        <pc:spChg chg="mod">
          <ac:chgData name="BAQSIS002443 OFFICE LICENCIA" userId="afcae8e5-b109-489e-9122-b3750a93f39f" providerId="ADAL" clId="{1264F9BA-AA24-4FF5-8220-4CD6B2FDC51F}" dt="2024-02-05T13:34:37.631" v="49"/>
          <ac:spMkLst>
            <pc:docMk/>
            <pc:sldMasterMk cId="1241639481" sldId="2147483732"/>
            <ac:spMk id="2" creationId="{00000000-0000-0000-0000-000000000000}"/>
          </ac:spMkLst>
        </pc:spChg>
        <pc:spChg chg="mod">
          <ac:chgData name="BAQSIS002443 OFFICE LICENCIA" userId="afcae8e5-b109-489e-9122-b3750a93f39f" providerId="ADAL" clId="{1264F9BA-AA24-4FF5-8220-4CD6B2FDC51F}" dt="2024-02-05T13:34:37.631" v="49"/>
          <ac:spMkLst>
            <pc:docMk/>
            <pc:sldMasterMk cId="1241639481" sldId="2147483732"/>
            <ac:spMk id="3" creationId="{00000000-0000-0000-0000-000000000000}"/>
          </ac:spMkLst>
        </pc:spChg>
        <pc:spChg chg="mod">
          <ac:chgData name="BAQSIS002443 OFFICE LICENCIA" userId="afcae8e5-b109-489e-9122-b3750a93f39f" providerId="ADAL" clId="{1264F9BA-AA24-4FF5-8220-4CD6B2FDC51F}" dt="2024-02-05T13:34:37.631" v="49"/>
          <ac:spMkLst>
            <pc:docMk/>
            <pc:sldMasterMk cId="1241639481" sldId="2147483732"/>
            <ac:spMk id="4" creationId="{00000000-0000-0000-0000-000000000000}"/>
          </ac:spMkLst>
        </pc:spChg>
        <pc:spChg chg="mod">
          <ac:chgData name="BAQSIS002443 OFFICE LICENCIA" userId="afcae8e5-b109-489e-9122-b3750a93f39f" providerId="ADAL" clId="{1264F9BA-AA24-4FF5-8220-4CD6B2FDC51F}" dt="2024-02-05T13:34:37.631" v="49"/>
          <ac:spMkLst>
            <pc:docMk/>
            <pc:sldMasterMk cId="1241639481" sldId="2147483732"/>
            <ac:spMk id="5" creationId="{00000000-0000-0000-0000-000000000000}"/>
          </ac:spMkLst>
        </pc:spChg>
        <pc:spChg chg="mod">
          <ac:chgData name="BAQSIS002443 OFFICE LICENCIA" userId="afcae8e5-b109-489e-9122-b3750a93f39f" providerId="ADAL" clId="{1264F9BA-AA24-4FF5-8220-4CD6B2FDC51F}" dt="2024-02-05T13:34:37.631" v="49"/>
          <ac:spMkLst>
            <pc:docMk/>
            <pc:sldMasterMk cId="1241639481" sldId="2147483732"/>
            <ac:spMk id="6" creationId="{00000000-0000-0000-0000-000000000000}"/>
          </ac:spMkLst>
        </pc:spChg>
        <pc:sldLayoutChg chg="modSp">
          <pc:chgData name="BAQSIS002443 OFFICE LICENCIA" userId="afcae8e5-b109-489e-9122-b3750a93f39f" providerId="ADAL" clId="{1264F9BA-AA24-4FF5-8220-4CD6B2FDC51F}" dt="2024-02-05T13:34:37.631" v="49"/>
          <pc:sldLayoutMkLst>
            <pc:docMk/>
            <pc:sldMasterMk cId="1241639481" sldId="2147483732"/>
            <pc:sldLayoutMk cId="966441247" sldId="2147483733"/>
          </pc:sldLayoutMkLst>
          <pc:spChg chg="mod">
            <ac:chgData name="BAQSIS002443 OFFICE LICENCIA" userId="afcae8e5-b109-489e-9122-b3750a93f39f" providerId="ADAL" clId="{1264F9BA-AA24-4FF5-8220-4CD6B2FDC51F}" dt="2024-02-05T13:34:37.631" v="49"/>
            <ac:spMkLst>
              <pc:docMk/>
              <pc:sldMasterMk cId="1241639481" sldId="2147483732"/>
              <pc:sldLayoutMk cId="966441247" sldId="2147483733"/>
              <ac:spMk id="2" creationId="{00000000-0000-0000-0000-000000000000}"/>
            </ac:spMkLst>
          </pc:spChg>
          <pc:spChg chg="mod">
            <ac:chgData name="BAQSIS002443 OFFICE LICENCIA" userId="afcae8e5-b109-489e-9122-b3750a93f39f" providerId="ADAL" clId="{1264F9BA-AA24-4FF5-8220-4CD6B2FDC51F}" dt="2024-02-05T13:34:37.631" v="49"/>
            <ac:spMkLst>
              <pc:docMk/>
              <pc:sldMasterMk cId="1241639481" sldId="2147483732"/>
              <pc:sldLayoutMk cId="966441247" sldId="2147483733"/>
              <ac:spMk id="3" creationId="{00000000-0000-0000-0000-000000000000}"/>
            </ac:spMkLst>
          </pc:spChg>
        </pc:sldLayoutChg>
        <pc:sldLayoutChg chg="modSp">
          <pc:chgData name="BAQSIS002443 OFFICE LICENCIA" userId="afcae8e5-b109-489e-9122-b3750a93f39f" providerId="ADAL" clId="{1264F9BA-AA24-4FF5-8220-4CD6B2FDC51F}" dt="2024-02-05T13:34:37.631" v="49"/>
          <pc:sldLayoutMkLst>
            <pc:docMk/>
            <pc:sldMasterMk cId="1241639481" sldId="2147483732"/>
            <pc:sldLayoutMk cId="3133046678" sldId="2147483735"/>
          </pc:sldLayoutMkLst>
          <pc:spChg chg="mod">
            <ac:chgData name="BAQSIS002443 OFFICE LICENCIA" userId="afcae8e5-b109-489e-9122-b3750a93f39f" providerId="ADAL" clId="{1264F9BA-AA24-4FF5-8220-4CD6B2FDC51F}" dt="2024-02-05T13:34:37.631" v="49"/>
            <ac:spMkLst>
              <pc:docMk/>
              <pc:sldMasterMk cId="1241639481" sldId="2147483732"/>
              <pc:sldLayoutMk cId="3133046678" sldId="2147483735"/>
              <ac:spMk id="2" creationId="{00000000-0000-0000-0000-000000000000}"/>
            </ac:spMkLst>
          </pc:spChg>
          <pc:spChg chg="mod">
            <ac:chgData name="BAQSIS002443 OFFICE LICENCIA" userId="afcae8e5-b109-489e-9122-b3750a93f39f" providerId="ADAL" clId="{1264F9BA-AA24-4FF5-8220-4CD6B2FDC51F}" dt="2024-02-05T13:34:37.631" v="49"/>
            <ac:spMkLst>
              <pc:docMk/>
              <pc:sldMasterMk cId="1241639481" sldId="2147483732"/>
              <pc:sldLayoutMk cId="3133046678" sldId="2147483735"/>
              <ac:spMk id="3" creationId="{00000000-0000-0000-0000-000000000000}"/>
            </ac:spMkLst>
          </pc:spChg>
        </pc:sldLayoutChg>
        <pc:sldLayoutChg chg="modSp">
          <pc:chgData name="BAQSIS002443 OFFICE LICENCIA" userId="afcae8e5-b109-489e-9122-b3750a93f39f" providerId="ADAL" clId="{1264F9BA-AA24-4FF5-8220-4CD6B2FDC51F}" dt="2024-02-05T13:34:37.631" v="49"/>
          <pc:sldLayoutMkLst>
            <pc:docMk/>
            <pc:sldMasterMk cId="1241639481" sldId="2147483732"/>
            <pc:sldLayoutMk cId="2118936731" sldId="2147483736"/>
          </pc:sldLayoutMkLst>
          <pc:spChg chg="mod">
            <ac:chgData name="BAQSIS002443 OFFICE LICENCIA" userId="afcae8e5-b109-489e-9122-b3750a93f39f" providerId="ADAL" clId="{1264F9BA-AA24-4FF5-8220-4CD6B2FDC51F}" dt="2024-02-05T13:34:37.631" v="49"/>
            <ac:spMkLst>
              <pc:docMk/>
              <pc:sldMasterMk cId="1241639481" sldId="2147483732"/>
              <pc:sldLayoutMk cId="2118936731" sldId="2147483736"/>
              <ac:spMk id="3" creationId="{00000000-0000-0000-0000-000000000000}"/>
            </ac:spMkLst>
          </pc:spChg>
          <pc:spChg chg="mod">
            <ac:chgData name="BAQSIS002443 OFFICE LICENCIA" userId="afcae8e5-b109-489e-9122-b3750a93f39f" providerId="ADAL" clId="{1264F9BA-AA24-4FF5-8220-4CD6B2FDC51F}" dt="2024-02-05T13:34:37.631" v="49"/>
            <ac:spMkLst>
              <pc:docMk/>
              <pc:sldMasterMk cId="1241639481" sldId="2147483732"/>
              <pc:sldLayoutMk cId="2118936731" sldId="2147483736"/>
              <ac:spMk id="4" creationId="{00000000-0000-0000-0000-000000000000}"/>
            </ac:spMkLst>
          </pc:spChg>
        </pc:sldLayoutChg>
        <pc:sldLayoutChg chg="modSp">
          <pc:chgData name="BAQSIS002443 OFFICE LICENCIA" userId="afcae8e5-b109-489e-9122-b3750a93f39f" providerId="ADAL" clId="{1264F9BA-AA24-4FF5-8220-4CD6B2FDC51F}" dt="2024-02-05T13:34:37.631" v="49"/>
          <pc:sldLayoutMkLst>
            <pc:docMk/>
            <pc:sldMasterMk cId="1241639481" sldId="2147483732"/>
            <pc:sldLayoutMk cId="3572904295" sldId="2147483737"/>
          </pc:sldLayoutMkLst>
          <pc:spChg chg="mod">
            <ac:chgData name="BAQSIS002443 OFFICE LICENCIA" userId="afcae8e5-b109-489e-9122-b3750a93f39f" providerId="ADAL" clId="{1264F9BA-AA24-4FF5-8220-4CD6B2FDC51F}" dt="2024-02-05T13:34:37.631" v="49"/>
            <ac:spMkLst>
              <pc:docMk/>
              <pc:sldMasterMk cId="1241639481" sldId="2147483732"/>
              <pc:sldLayoutMk cId="3572904295" sldId="2147483737"/>
              <ac:spMk id="2" creationId="{00000000-0000-0000-0000-000000000000}"/>
            </ac:spMkLst>
          </pc:spChg>
          <pc:spChg chg="mod">
            <ac:chgData name="BAQSIS002443 OFFICE LICENCIA" userId="afcae8e5-b109-489e-9122-b3750a93f39f" providerId="ADAL" clId="{1264F9BA-AA24-4FF5-8220-4CD6B2FDC51F}" dt="2024-02-05T13:34:37.631" v="49"/>
            <ac:spMkLst>
              <pc:docMk/>
              <pc:sldMasterMk cId="1241639481" sldId="2147483732"/>
              <pc:sldLayoutMk cId="3572904295" sldId="2147483737"/>
              <ac:spMk id="3" creationId="{00000000-0000-0000-0000-000000000000}"/>
            </ac:spMkLst>
          </pc:spChg>
          <pc:spChg chg="mod">
            <ac:chgData name="BAQSIS002443 OFFICE LICENCIA" userId="afcae8e5-b109-489e-9122-b3750a93f39f" providerId="ADAL" clId="{1264F9BA-AA24-4FF5-8220-4CD6B2FDC51F}" dt="2024-02-05T13:34:37.631" v="49"/>
            <ac:spMkLst>
              <pc:docMk/>
              <pc:sldMasterMk cId="1241639481" sldId="2147483732"/>
              <pc:sldLayoutMk cId="3572904295" sldId="2147483737"/>
              <ac:spMk id="4" creationId="{00000000-0000-0000-0000-000000000000}"/>
            </ac:spMkLst>
          </pc:spChg>
          <pc:spChg chg="mod">
            <ac:chgData name="BAQSIS002443 OFFICE LICENCIA" userId="afcae8e5-b109-489e-9122-b3750a93f39f" providerId="ADAL" clId="{1264F9BA-AA24-4FF5-8220-4CD6B2FDC51F}" dt="2024-02-05T13:34:37.631" v="49"/>
            <ac:spMkLst>
              <pc:docMk/>
              <pc:sldMasterMk cId="1241639481" sldId="2147483732"/>
              <pc:sldLayoutMk cId="3572904295" sldId="2147483737"/>
              <ac:spMk id="5" creationId="{00000000-0000-0000-0000-000000000000}"/>
            </ac:spMkLst>
          </pc:spChg>
          <pc:spChg chg="mod">
            <ac:chgData name="BAQSIS002443 OFFICE LICENCIA" userId="afcae8e5-b109-489e-9122-b3750a93f39f" providerId="ADAL" clId="{1264F9BA-AA24-4FF5-8220-4CD6B2FDC51F}" dt="2024-02-05T13:34:37.631" v="49"/>
            <ac:spMkLst>
              <pc:docMk/>
              <pc:sldMasterMk cId="1241639481" sldId="2147483732"/>
              <pc:sldLayoutMk cId="3572904295" sldId="2147483737"/>
              <ac:spMk id="6" creationId="{00000000-0000-0000-0000-000000000000}"/>
            </ac:spMkLst>
          </pc:spChg>
        </pc:sldLayoutChg>
        <pc:sldLayoutChg chg="modSp">
          <pc:chgData name="BAQSIS002443 OFFICE LICENCIA" userId="afcae8e5-b109-489e-9122-b3750a93f39f" providerId="ADAL" clId="{1264F9BA-AA24-4FF5-8220-4CD6B2FDC51F}" dt="2024-02-05T13:34:37.631" v="49"/>
          <pc:sldLayoutMkLst>
            <pc:docMk/>
            <pc:sldMasterMk cId="1241639481" sldId="2147483732"/>
            <pc:sldLayoutMk cId="1035874662" sldId="2147483740"/>
          </pc:sldLayoutMkLst>
          <pc:spChg chg="mod">
            <ac:chgData name="BAQSIS002443 OFFICE LICENCIA" userId="afcae8e5-b109-489e-9122-b3750a93f39f" providerId="ADAL" clId="{1264F9BA-AA24-4FF5-8220-4CD6B2FDC51F}" dt="2024-02-05T13:34:37.631" v="49"/>
            <ac:spMkLst>
              <pc:docMk/>
              <pc:sldMasterMk cId="1241639481" sldId="2147483732"/>
              <pc:sldLayoutMk cId="1035874662" sldId="2147483740"/>
              <ac:spMk id="2" creationId="{00000000-0000-0000-0000-000000000000}"/>
            </ac:spMkLst>
          </pc:spChg>
          <pc:spChg chg="mod">
            <ac:chgData name="BAQSIS002443 OFFICE LICENCIA" userId="afcae8e5-b109-489e-9122-b3750a93f39f" providerId="ADAL" clId="{1264F9BA-AA24-4FF5-8220-4CD6B2FDC51F}" dt="2024-02-05T13:34:37.631" v="49"/>
            <ac:spMkLst>
              <pc:docMk/>
              <pc:sldMasterMk cId="1241639481" sldId="2147483732"/>
              <pc:sldLayoutMk cId="1035874662" sldId="2147483740"/>
              <ac:spMk id="3" creationId="{00000000-0000-0000-0000-000000000000}"/>
            </ac:spMkLst>
          </pc:spChg>
          <pc:spChg chg="mod">
            <ac:chgData name="BAQSIS002443 OFFICE LICENCIA" userId="afcae8e5-b109-489e-9122-b3750a93f39f" providerId="ADAL" clId="{1264F9BA-AA24-4FF5-8220-4CD6B2FDC51F}" dt="2024-02-05T13:34:37.631" v="49"/>
            <ac:spMkLst>
              <pc:docMk/>
              <pc:sldMasterMk cId="1241639481" sldId="2147483732"/>
              <pc:sldLayoutMk cId="1035874662" sldId="2147483740"/>
              <ac:spMk id="4" creationId="{00000000-0000-0000-0000-000000000000}"/>
            </ac:spMkLst>
          </pc:spChg>
        </pc:sldLayoutChg>
        <pc:sldLayoutChg chg="modSp">
          <pc:chgData name="BAQSIS002443 OFFICE LICENCIA" userId="afcae8e5-b109-489e-9122-b3750a93f39f" providerId="ADAL" clId="{1264F9BA-AA24-4FF5-8220-4CD6B2FDC51F}" dt="2024-02-05T13:34:37.631" v="49"/>
          <pc:sldLayoutMkLst>
            <pc:docMk/>
            <pc:sldMasterMk cId="1241639481" sldId="2147483732"/>
            <pc:sldLayoutMk cId="2632760232" sldId="2147483741"/>
          </pc:sldLayoutMkLst>
          <pc:spChg chg="mod">
            <ac:chgData name="BAQSIS002443 OFFICE LICENCIA" userId="afcae8e5-b109-489e-9122-b3750a93f39f" providerId="ADAL" clId="{1264F9BA-AA24-4FF5-8220-4CD6B2FDC51F}" dt="2024-02-05T13:34:37.631" v="49"/>
            <ac:spMkLst>
              <pc:docMk/>
              <pc:sldMasterMk cId="1241639481" sldId="2147483732"/>
              <pc:sldLayoutMk cId="2632760232" sldId="2147483741"/>
              <ac:spMk id="2" creationId="{00000000-0000-0000-0000-000000000000}"/>
            </ac:spMkLst>
          </pc:spChg>
          <pc:spChg chg="mod">
            <ac:chgData name="BAQSIS002443 OFFICE LICENCIA" userId="afcae8e5-b109-489e-9122-b3750a93f39f" providerId="ADAL" clId="{1264F9BA-AA24-4FF5-8220-4CD6B2FDC51F}" dt="2024-02-05T13:34:37.631" v="49"/>
            <ac:spMkLst>
              <pc:docMk/>
              <pc:sldMasterMk cId="1241639481" sldId="2147483732"/>
              <pc:sldLayoutMk cId="2632760232" sldId="2147483741"/>
              <ac:spMk id="3" creationId="{00000000-0000-0000-0000-000000000000}"/>
            </ac:spMkLst>
          </pc:spChg>
          <pc:spChg chg="mod">
            <ac:chgData name="BAQSIS002443 OFFICE LICENCIA" userId="afcae8e5-b109-489e-9122-b3750a93f39f" providerId="ADAL" clId="{1264F9BA-AA24-4FF5-8220-4CD6B2FDC51F}" dt="2024-02-05T13:34:37.631" v="49"/>
            <ac:spMkLst>
              <pc:docMk/>
              <pc:sldMasterMk cId="1241639481" sldId="2147483732"/>
              <pc:sldLayoutMk cId="2632760232" sldId="2147483741"/>
              <ac:spMk id="4" creationId="{00000000-0000-0000-0000-000000000000}"/>
            </ac:spMkLst>
          </pc:spChg>
        </pc:sldLayoutChg>
        <pc:sldLayoutChg chg="modSp">
          <pc:chgData name="BAQSIS002443 OFFICE LICENCIA" userId="afcae8e5-b109-489e-9122-b3750a93f39f" providerId="ADAL" clId="{1264F9BA-AA24-4FF5-8220-4CD6B2FDC51F}" dt="2024-02-05T13:34:37.631" v="49"/>
          <pc:sldLayoutMkLst>
            <pc:docMk/>
            <pc:sldMasterMk cId="1241639481" sldId="2147483732"/>
            <pc:sldLayoutMk cId="2040026394" sldId="2147483743"/>
          </pc:sldLayoutMkLst>
          <pc:spChg chg="mod">
            <ac:chgData name="BAQSIS002443 OFFICE LICENCIA" userId="afcae8e5-b109-489e-9122-b3750a93f39f" providerId="ADAL" clId="{1264F9BA-AA24-4FF5-8220-4CD6B2FDC51F}" dt="2024-02-05T13:34:37.631" v="49"/>
            <ac:spMkLst>
              <pc:docMk/>
              <pc:sldMasterMk cId="1241639481" sldId="2147483732"/>
              <pc:sldLayoutMk cId="2040026394" sldId="2147483743"/>
              <ac:spMk id="2" creationId="{00000000-0000-0000-0000-000000000000}"/>
            </ac:spMkLst>
          </pc:spChg>
          <pc:spChg chg="mod">
            <ac:chgData name="BAQSIS002443 OFFICE LICENCIA" userId="afcae8e5-b109-489e-9122-b3750a93f39f" providerId="ADAL" clId="{1264F9BA-AA24-4FF5-8220-4CD6B2FDC51F}" dt="2024-02-05T13:34:37.631" v="49"/>
            <ac:spMkLst>
              <pc:docMk/>
              <pc:sldMasterMk cId="1241639481" sldId="2147483732"/>
              <pc:sldLayoutMk cId="2040026394" sldId="2147483743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EE5B5F-CC39-48F7-A6F8-83C37A1C8DAA}" type="datetimeFigureOut">
              <a:rPr lang="es-CO" smtClean="0"/>
              <a:t>5/02/2024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-3322638" y="1143000"/>
            <a:ext cx="1350327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0EDBD-9B63-49DE-963C-95A588DFB0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86304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4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2" algn="l" defTabSz="91434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45" algn="l" defTabSz="91434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17" algn="l" defTabSz="91434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90" algn="l" defTabSz="91434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62" algn="l" defTabSz="91434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35" algn="l" defTabSz="91434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07" algn="l" defTabSz="91434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80" algn="l" defTabSz="91434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-3322638" y="1143000"/>
            <a:ext cx="13503276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60EDBD-9B63-49DE-963C-95A588DFB0EA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55317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7600" y="235644"/>
            <a:ext cx="4725591" cy="501286"/>
          </a:xfrm>
        </p:spPr>
        <p:txBody>
          <a:bodyPr anchor="b"/>
          <a:lstStyle>
            <a:lvl1pPr algn="ctr">
              <a:defRPr sz="12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7600" y="756263"/>
            <a:ext cx="4725591" cy="347633"/>
          </a:xfrm>
        </p:spPr>
        <p:txBody>
          <a:bodyPr/>
          <a:lstStyle>
            <a:lvl1pPr marL="0" indent="0" algn="ctr">
              <a:buNone/>
              <a:defRPr sz="504"/>
            </a:lvl1pPr>
            <a:lvl2pPr marL="96012" indent="0" algn="ctr">
              <a:buNone/>
              <a:defRPr sz="420"/>
            </a:lvl2pPr>
            <a:lvl3pPr marL="192023" indent="0" algn="ctr">
              <a:buNone/>
              <a:defRPr sz="378"/>
            </a:lvl3pPr>
            <a:lvl4pPr marL="288035" indent="0" algn="ctr">
              <a:buNone/>
              <a:defRPr sz="336"/>
            </a:lvl4pPr>
            <a:lvl5pPr marL="384046" indent="0" algn="ctr">
              <a:buNone/>
              <a:defRPr sz="336"/>
            </a:lvl5pPr>
            <a:lvl6pPr marL="480058" indent="0" algn="ctr">
              <a:buNone/>
              <a:defRPr sz="336"/>
            </a:lvl6pPr>
            <a:lvl7pPr marL="576070" indent="0" algn="ctr">
              <a:buNone/>
              <a:defRPr sz="336"/>
            </a:lvl7pPr>
            <a:lvl8pPr marL="672081" indent="0" algn="ctr">
              <a:buNone/>
              <a:defRPr sz="336"/>
            </a:lvl8pPr>
            <a:lvl9pPr marL="768093" indent="0" algn="ctr">
              <a:buNone/>
              <a:defRPr sz="336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361BB-55CF-5C4A-AAA2-F83C427B6C10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5FFE-2869-4543-B34C-8D501D2ACC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41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361BB-55CF-5C4A-AAA2-F83C427B6C10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5FFE-2869-4543-B34C-8D501D2ACC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773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09002" y="76661"/>
            <a:ext cx="1358607" cy="12202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3179" y="76661"/>
            <a:ext cx="3997062" cy="12202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361BB-55CF-5C4A-AAA2-F83C427B6C10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5FFE-2869-4543-B34C-8D501D2ACC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26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361BB-55CF-5C4A-AAA2-F83C427B6C10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5FFE-2869-4543-B34C-8D501D2ACC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230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897" y="358966"/>
            <a:ext cx="5434430" cy="598943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9897" y="963576"/>
            <a:ext cx="5434430" cy="314970"/>
          </a:xfrm>
        </p:spPr>
        <p:txBody>
          <a:bodyPr/>
          <a:lstStyle>
            <a:lvl1pPr marL="0" indent="0">
              <a:buNone/>
              <a:defRPr sz="504">
                <a:solidFill>
                  <a:schemeClr val="tx1">
                    <a:tint val="75000"/>
                  </a:schemeClr>
                </a:solidFill>
              </a:defRPr>
            </a:lvl1pPr>
            <a:lvl2pPr marL="96012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2pPr>
            <a:lvl3pPr marL="192023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3pPr>
            <a:lvl4pPr marL="288035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4pPr>
            <a:lvl5pPr marL="384046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5pPr>
            <a:lvl6pPr marL="480058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6pPr>
            <a:lvl7pPr marL="576070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7pPr>
            <a:lvl8pPr marL="672081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8pPr>
            <a:lvl9pPr marL="768093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361BB-55CF-5C4A-AAA2-F83C427B6C10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5FFE-2869-4543-B34C-8D501D2ACC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046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3180" y="383297"/>
            <a:ext cx="2677835" cy="91358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9775" y="383297"/>
            <a:ext cx="2677835" cy="91358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361BB-55CF-5C4A-AAA2-F83C427B6C10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5FFE-2869-4543-B34C-8D501D2ACC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936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000" y="76660"/>
            <a:ext cx="5434430" cy="27830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4000" y="352968"/>
            <a:ext cx="2665528" cy="172983"/>
          </a:xfrm>
        </p:spPr>
        <p:txBody>
          <a:bodyPr anchor="b"/>
          <a:lstStyle>
            <a:lvl1pPr marL="0" indent="0">
              <a:buNone/>
              <a:defRPr sz="504" b="1"/>
            </a:lvl1pPr>
            <a:lvl2pPr marL="96012" indent="0">
              <a:buNone/>
              <a:defRPr sz="420" b="1"/>
            </a:lvl2pPr>
            <a:lvl3pPr marL="192023" indent="0">
              <a:buNone/>
              <a:defRPr sz="378" b="1"/>
            </a:lvl3pPr>
            <a:lvl4pPr marL="288035" indent="0">
              <a:buNone/>
              <a:defRPr sz="336" b="1"/>
            </a:lvl4pPr>
            <a:lvl5pPr marL="384046" indent="0">
              <a:buNone/>
              <a:defRPr sz="336" b="1"/>
            </a:lvl5pPr>
            <a:lvl6pPr marL="480058" indent="0">
              <a:buNone/>
              <a:defRPr sz="336" b="1"/>
            </a:lvl6pPr>
            <a:lvl7pPr marL="576070" indent="0">
              <a:buNone/>
              <a:defRPr sz="336" b="1"/>
            </a:lvl7pPr>
            <a:lvl8pPr marL="672081" indent="0">
              <a:buNone/>
              <a:defRPr sz="336" b="1"/>
            </a:lvl8pPr>
            <a:lvl9pPr marL="768093" indent="0">
              <a:buNone/>
              <a:defRPr sz="33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000" y="525951"/>
            <a:ext cx="2665528" cy="77359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89774" y="352968"/>
            <a:ext cx="2678656" cy="172983"/>
          </a:xfrm>
        </p:spPr>
        <p:txBody>
          <a:bodyPr anchor="b"/>
          <a:lstStyle>
            <a:lvl1pPr marL="0" indent="0">
              <a:buNone/>
              <a:defRPr sz="504" b="1"/>
            </a:lvl1pPr>
            <a:lvl2pPr marL="96012" indent="0">
              <a:buNone/>
              <a:defRPr sz="420" b="1"/>
            </a:lvl2pPr>
            <a:lvl3pPr marL="192023" indent="0">
              <a:buNone/>
              <a:defRPr sz="378" b="1"/>
            </a:lvl3pPr>
            <a:lvl4pPr marL="288035" indent="0">
              <a:buNone/>
              <a:defRPr sz="336" b="1"/>
            </a:lvl4pPr>
            <a:lvl5pPr marL="384046" indent="0">
              <a:buNone/>
              <a:defRPr sz="336" b="1"/>
            </a:lvl5pPr>
            <a:lvl6pPr marL="480058" indent="0">
              <a:buNone/>
              <a:defRPr sz="336" b="1"/>
            </a:lvl6pPr>
            <a:lvl7pPr marL="576070" indent="0">
              <a:buNone/>
              <a:defRPr sz="336" b="1"/>
            </a:lvl7pPr>
            <a:lvl8pPr marL="672081" indent="0">
              <a:buNone/>
              <a:defRPr sz="336" b="1"/>
            </a:lvl8pPr>
            <a:lvl9pPr marL="768093" indent="0">
              <a:buNone/>
              <a:defRPr sz="33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89774" y="525951"/>
            <a:ext cx="2678656" cy="77359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361BB-55CF-5C4A-AAA2-F83C427B6C10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5FFE-2869-4543-B34C-8D501D2ACC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04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361BB-55CF-5C4A-AAA2-F83C427B6C10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5FFE-2869-4543-B34C-8D501D2ACC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213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361BB-55CF-5C4A-AAA2-F83C427B6C10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5FFE-2869-4543-B34C-8D501D2ACC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51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000" y="95992"/>
            <a:ext cx="2032168" cy="335968"/>
          </a:xfrm>
        </p:spPr>
        <p:txBody>
          <a:bodyPr anchor="b"/>
          <a:lstStyle>
            <a:lvl1pPr>
              <a:defRPr sz="67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656" y="207314"/>
            <a:ext cx="3189774" cy="1023236"/>
          </a:xfrm>
        </p:spPr>
        <p:txBody>
          <a:bodyPr/>
          <a:lstStyle>
            <a:lvl1pPr>
              <a:defRPr sz="672"/>
            </a:lvl1pPr>
            <a:lvl2pPr>
              <a:defRPr sz="588"/>
            </a:lvl2pPr>
            <a:lvl3pPr>
              <a:defRPr sz="504"/>
            </a:lvl3pPr>
            <a:lvl4pPr>
              <a:defRPr sz="420"/>
            </a:lvl4pPr>
            <a:lvl5pPr>
              <a:defRPr sz="420"/>
            </a:lvl5pPr>
            <a:lvl6pPr>
              <a:defRPr sz="420"/>
            </a:lvl6pPr>
            <a:lvl7pPr>
              <a:defRPr sz="420"/>
            </a:lvl7pPr>
            <a:lvl8pPr>
              <a:defRPr sz="420"/>
            </a:lvl8pPr>
            <a:lvl9pPr>
              <a:defRPr sz="42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4000" y="431960"/>
            <a:ext cx="2032168" cy="800257"/>
          </a:xfrm>
        </p:spPr>
        <p:txBody>
          <a:bodyPr/>
          <a:lstStyle>
            <a:lvl1pPr marL="0" indent="0">
              <a:buNone/>
              <a:defRPr sz="336"/>
            </a:lvl1pPr>
            <a:lvl2pPr marL="96012" indent="0">
              <a:buNone/>
              <a:defRPr sz="294"/>
            </a:lvl2pPr>
            <a:lvl3pPr marL="192023" indent="0">
              <a:buNone/>
              <a:defRPr sz="252"/>
            </a:lvl3pPr>
            <a:lvl4pPr marL="288035" indent="0">
              <a:buNone/>
              <a:defRPr sz="210"/>
            </a:lvl4pPr>
            <a:lvl5pPr marL="384046" indent="0">
              <a:buNone/>
              <a:defRPr sz="210"/>
            </a:lvl5pPr>
            <a:lvl6pPr marL="480058" indent="0">
              <a:buNone/>
              <a:defRPr sz="210"/>
            </a:lvl6pPr>
            <a:lvl7pPr marL="576070" indent="0">
              <a:buNone/>
              <a:defRPr sz="210"/>
            </a:lvl7pPr>
            <a:lvl8pPr marL="672081" indent="0">
              <a:buNone/>
              <a:defRPr sz="210"/>
            </a:lvl8pPr>
            <a:lvl9pPr marL="768093" indent="0">
              <a:buNone/>
              <a:defRPr sz="21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361BB-55CF-5C4A-AAA2-F83C427B6C10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5FFE-2869-4543-B34C-8D501D2ACC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874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000" y="95992"/>
            <a:ext cx="2032168" cy="335968"/>
          </a:xfrm>
        </p:spPr>
        <p:txBody>
          <a:bodyPr anchor="b"/>
          <a:lstStyle>
            <a:lvl1pPr>
              <a:defRPr sz="67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8656" y="207314"/>
            <a:ext cx="3189774" cy="1023236"/>
          </a:xfrm>
        </p:spPr>
        <p:txBody>
          <a:bodyPr anchor="t"/>
          <a:lstStyle>
            <a:lvl1pPr marL="0" indent="0">
              <a:buNone/>
              <a:defRPr sz="672"/>
            </a:lvl1pPr>
            <a:lvl2pPr marL="96012" indent="0">
              <a:buNone/>
              <a:defRPr sz="588"/>
            </a:lvl2pPr>
            <a:lvl3pPr marL="192023" indent="0">
              <a:buNone/>
              <a:defRPr sz="504"/>
            </a:lvl3pPr>
            <a:lvl4pPr marL="288035" indent="0">
              <a:buNone/>
              <a:defRPr sz="420"/>
            </a:lvl4pPr>
            <a:lvl5pPr marL="384046" indent="0">
              <a:buNone/>
              <a:defRPr sz="420"/>
            </a:lvl5pPr>
            <a:lvl6pPr marL="480058" indent="0">
              <a:buNone/>
              <a:defRPr sz="420"/>
            </a:lvl6pPr>
            <a:lvl7pPr marL="576070" indent="0">
              <a:buNone/>
              <a:defRPr sz="420"/>
            </a:lvl7pPr>
            <a:lvl8pPr marL="672081" indent="0">
              <a:buNone/>
              <a:defRPr sz="420"/>
            </a:lvl8pPr>
            <a:lvl9pPr marL="768093" indent="0">
              <a:buNone/>
              <a:defRPr sz="42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4000" y="431960"/>
            <a:ext cx="2032168" cy="800257"/>
          </a:xfrm>
        </p:spPr>
        <p:txBody>
          <a:bodyPr/>
          <a:lstStyle>
            <a:lvl1pPr marL="0" indent="0">
              <a:buNone/>
              <a:defRPr sz="336"/>
            </a:lvl1pPr>
            <a:lvl2pPr marL="96012" indent="0">
              <a:buNone/>
              <a:defRPr sz="294"/>
            </a:lvl2pPr>
            <a:lvl3pPr marL="192023" indent="0">
              <a:buNone/>
              <a:defRPr sz="252"/>
            </a:lvl3pPr>
            <a:lvl4pPr marL="288035" indent="0">
              <a:buNone/>
              <a:defRPr sz="210"/>
            </a:lvl4pPr>
            <a:lvl5pPr marL="384046" indent="0">
              <a:buNone/>
              <a:defRPr sz="210"/>
            </a:lvl5pPr>
            <a:lvl6pPr marL="480058" indent="0">
              <a:buNone/>
              <a:defRPr sz="210"/>
            </a:lvl6pPr>
            <a:lvl7pPr marL="576070" indent="0">
              <a:buNone/>
              <a:defRPr sz="210"/>
            </a:lvl7pPr>
            <a:lvl8pPr marL="672081" indent="0">
              <a:buNone/>
              <a:defRPr sz="210"/>
            </a:lvl8pPr>
            <a:lvl9pPr marL="768093" indent="0">
              <a:buNone/>
              <a:defRPr sz="21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361BB-55CF-5C4A-AAA2-F83C427B6C10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35FFE-2869-4543-B34C-8D501D2ACC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760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3180" y="76660"/>
            <a:ext cx="5434430" cy="2783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3180" y="383297"/>
            <a:ext cx="5434430" cy="913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3180" y="1334541"/>
            <a:ext cx="1417677" cy="76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361BB-55CF-5C4A-AAA2-F83C427B6C10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7137" y="1334541"/>
            <a:ext cx="2126516" cy="76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449933" y="1334541"/>
            <a:ext cx="1417677" cy="76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35FFE-2869-4543-B34C-8D501D2ACC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3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192023" rtl="0" eaLnBrk="1" latinLnBrk="0" hangingPunct="1">
        <a:lnSpc>
          <a:spcPct val="90000"/>
        </a:lnSpc>
        <a:spcBef>
          <a:spcPct val="0"/>
        </a:spcBef>
        <a:buNone/>
        <a:defRPr sz="9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" indent="-48006" algn="l" defTabSz="192023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588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" indent="-48006" algn="l" defTabSz="192023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504" kern="1200">
          <a:solidFill>
            <a:schemeClr val="tx1"/>
          </a:solidFill>
          <a:latin typeface="+mn-lt"/>
          <a:ea typeface="+mn-ea"/>
          <a:cs typeface="+mn-cs"/>
        </a:defRPr>
      </a:lvl2pPr>
      <a:lvl3pPr marL="240029" indent="-48006" algn="l" defTabSz="192023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420" kern="1200">
          <a:solidFill>
            <a:schemeClr val="tx1"/>
          </a:solidFill>
          <a:latin typeface="+mn-lt"/>
          <a:ea typeface="+mn-ea"/>
          <a:cs typeface="+mn-cs"/>
        </a:defRPr>
      </a:lvl3pPr>
      <a:lvl4pPr marL="336041" indent="-48006" algn="l" defTabSz="192023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4pPr>
      <a:lvl5pPr marL="432052" indent="-48006" algn="l" defTabSz="192023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5pPr>
      <a:lvl6pPr marL="528064" indent="-48006" algn="l" defTabSz="192023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6pPr>
      <a:lvl7pPr marL="624075" indent="-48006" algn="l" defTabSz="192023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7pPr>
      <a:lvl8pPr marL="720087" indent="-48006" algn="l" defTabSz="192023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8pPr>
      <a:lvl9pPr marL="816098" indent="-48006" algn="l" defTabSz="192023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23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1pPr>
      <a:lvl2pPr marL="96012" algn="l" defTabSz="192023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2pPr>
      <a:lvl3pPr marL="192023" algn="l" defTabSz="192023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3pPr>
      <a:lvl4pPr marL="288035" algn="l" defTabSz="192023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4pPr>
      <a:lvl5pPr marL="384046" algn="l" defTabSz="192023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5pPr>
      <a:lvl6pPr marL="480058" algn="l" defTabSz="192023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6pPr>
      <a:lvl7pPr marL="576070" algn="l" defTabSz="192023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7pPr>
      <a:lvl8pPr marL="672081" algn="l" defTabSz="192023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8pPr>
      <a:lvl9pPr marL="768093" algn="l" defTabSz="192023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t="3022" b="-964"/>
          <a:stretch/>
        </p:blipFill>
        <p:spPr>
          <a:xfrm>
            <a:off x="0" y="0"/>
            <a:ext cx="6300786" cy="145598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8753" y="-503"/>
            <a:ext cx="313766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50" b="1" dirty="0">
                <a:solidFill>
                  <a:srgbClr val="1D2837"/>
                </a:solidFill>
                <a:latin typeface="Arial Rounded MT Bold" panose="020F0704030504030204" pitchFamily="34" charset="0"/>
                <a:ea typeface="Arial Rounded MT Bold" charset="0"/>
                <a:cs typeface="Arial Rounded MT Bold" charset="0"/>
              </a:rPr>
              <a:t>PABLO PEREZ</a:t>
            </a:r>
            <a:endParaRPr lang="en-US" sz="1945" b="1" dirty="0">
              <a:solidFill>
                <a:srgbClr val="1D2837"/>
              </a:solidFill>
              <a:latin typeface="Arial Rounded MT Bold" panose="020F0704030504030204" pitchFamily="34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8754" y="256389"/>
            <a:ext cx="3317750" cy="271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67" b="1" dirty="0">
                <a:solidFill>
                  <a:srgbClr val="1D2837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SECRETARÍA DE GOBIERNO</a:t>
            </a:r>
            <a:endParaRPr lang="en-US" sz="1070" b="1" dirty="0">
              <a:solidFill>
                <a:srgbClr val="4CAE45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8754" y="543308"/>
            <a:ext cx="1987779" cy="5636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21" dirty="0">
                <a:solidFill>
                  <a:srgbClr val="1D2838"/>
                </a:solidFill>
                <a:latin typeface="Arial Rounded MT Bold" panose="020F0704030504030204" pitchFamily="34" charset="0"/>
                <a:ea typeface="Arial Rounded MT Bold" charset="0"/>
                <a:cs typeface="Arial Rounded MT Bold" charset="0"/>
              </a:rPr>
              <a:t>Dirección •</a:t>
            </a:r>
          </a:p>
          <a:p>
            <a:r>
              <a:rPr lang="es-ES" sz="1021" dirty="0">
                <a:solidFill>
                  <a:srgbClr val="1D2838"/>
                </a:solidFill>
                <a:latin typeface="Arial Rounded MT Bold" panose="020F0704030504030204" pitchFamily="34" charset="0"/>
                <a:ea typeface="Arial Rounded MT Bold" charset="0"/>
                <a:cs typeface="Arial Rounded MT Bold" charset="0"/>
              </a:rPr>
              <a:t>Teléfono •</a:t>
            </a:r>
          </a:p>
          <a:p>
            <a:r>
              <a:rPr lang="es-ES" sz="1021" dirty="0">
                <a:solidFill>
                  <a:srgbClr val="1D2838"/>
                </a:solidFill>
                <a:latin typeface="Arial Rounded MT Bold" panose="020F0704030504030204" pitchFamily="34" charset="0"/>
                <a:ea typeface="Arial Rounded MT Bold" charset="0"/>
                <a:cs typeface="Arial Rounded MT Bold" charset="0"/>
              </a:rPr>
              <a:t>Barranquilla • Colombia</a:t>
            </a:r>
            <a:endParaRPr lang="en-US" sz="681" dirty="0">
              <a:solidFill>
                <a:srgbClr val="1D2838"/>
              </a:solidFill>
              <a:latin typeface="Arial Rounded MT Bold" panose="020F0704030504030204" pitchFamily="34" charset="0"/>
              <a:ea typeface="Arial Rounded MT Bold" charset="0"/>
              <a:cs typeface="Arial Rounded MT Bold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7FBA7C7-B928-8DD8-9EE1-CF667DF89521}"/>
              </a:ext>
            </a:extLst>
          </p:cNvPr>
          <p:cNvCxnSpPr/>
          <p:nvPr/>
        </p:nvCxnSpPr>
        <p:spPr>
          <a:xfrm>
            <a:off x="552564" y="525719"/>
            <a:ext cx="3043850" cy="0"/>
          </a:xfrm>
          <a:prstGeom prst="line">
            <a:avLst/>
          </a:prstGeom>
          <a:ln w="50800" cap="rnd">
            <a:solidFill>
              <a:srgbClr val="4CAE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70876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167</TotalTime>
  <Words>13</Words>
  <Application>Microsoft Office PowerPoint</Application>
  <PresentationFormat>Personalizado</PresentationFormat>
  <Paragraphs>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BAQSIS002443 OFFICE LICENCIA</cp:lastModifiedBy>
  <cp:revision>29</cp:revision>
  <dcterms:created xsi:type="dcterms:W3CDTF">2020-02-10T14:24:07Z</dcterms:created>
  <dcterms:modified xsi:type="dcterms:W3CDTF">2024-02-05T13:36:38Z</dcterms:modified>
</cp:coreProperties>
</file>