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JUNIO (2023-2024)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2106</c:v>
                </c:pt>
                <c:pt idx="1">
                  <c:v>7283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C-400A-B011-FFE6CA67953C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5703</c:v>
                </c:pt>
                <c:pt idx="1">
                  <c:v>6965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C-400A-B011-FFE6CA67953C}"/>
            </c:ext>
          </c:extLst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7597</c:v>
                </c:pt>
                <c:pt idx="1">
                  <c:v>8120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AC-400A-B011-FFE6CA67953C}"/>
            </c:ext>
          </c:extLst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7138</c:v>
                </c:pt>
                <c:pt idx="1">
                  <c:v>8605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AC-400A-B011-FFE6CA67953C}"/>
            </c:ext>
          </c:extLst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7713</c:v>
                </c:pt>
                <c:pt idx="1">
                  <c:v>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AC-400A-B011-FFE6CA67953C}"/>
            </c:ext>
          </c:extLst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8043</c:v>
                </c:pt>
                <c:pt idx="1">
                  <c:v>8099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AC-400A-B011-FFE6CA6795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(JUNIO)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Hoja5!$B$2:$B$12</c:f>
              <c:numCache>
                <c:formatCode>General</c:formatCode>
                <c:ptCount val="11"/>
                <c:pt idx="0">
                  <c:v>21058</c:v>
                </c:pt>
                <c:pt idx="1">
                  <c:v>400</c:v>
                </c:pt>
                <c:pt idx="2">
                  <c:v>118</c:v>
                </c:pt>
                <c:pt idx="3">
                  <c:v>693</c:v>
                </c:pt>
                <c:pt idx="4">
                  <c:v>8053</c:v>
                </c:pt>
                <c:pt idx="5">
                  <c:v>2132</c:v>
                </c:pt>
                <c:pt idx="6">
                  <c:v>120</c:v>
                </c:pt>
                <c:pt idx="7">
                  <c:v>8</c:v>
                </c:pt>
                <c:pt idx="8">
                  <c:v>5650</c:v>
                </c:pt>
                <c:pt idx="9">
                  <c:v>22</c:v>
                </c:pt>
                <c:pt idx="1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1-43E0-8A6E-DFA5582F4C0F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Hoja5!$C$2:$C$12</c:f>
              <c:numCache>
                <c:formatCode>General</c:formatCode>
                <c:ptCount val="11"/>
                <c:pt idx="0">
                  <c:v>24625</c:v>
                </c:pt>
                <c:pt idx="1">
                  <c:v>421</c:v>
                </c:pt>
                <c:pt idx="2">
                  <c:v>101</c:v>
                </c:pt>
                <c:pt idx="3">
                  <c:v>711</c:v>
                </c:pt>
                <c:pt idx="4">
                  <c:v>10712</c:v>
                </c:pt>
                <c:pt idx="5">
                  <c:v>2675</c:v>
                </c:pt>
                <c:pt idx="6">
                  <c:v>147</c:v>
                </c:pt>
                <c:pt idx="7">
                  <c:v>28</c:v>
                </c:pt>
                <c:pt idx="8">
                  <c:v>8391</c:v>
                </c:pt>
                <c:pt idx="9">
                  <c:v>35</c:v>
                </c:pt>
                <c:pt idx="1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1-43E0-8A6E-DFA5582F4C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(JUNIO)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17811</c:v>
                </c:pt>
                <c:pt idx="1">
                  <c:v>4239</c:v>
                </c:pt>
                <c:pt idx="2">
                  <c:v>223</c:v>
                </c:pt>
                <c:pt idx="3">
                  <c:v>0</c:v>
                </c:pt>
                <c:pt idx="4">
                  <c:v>6221</c:v>
                </c:pt>
                <c:pt idx="5">
                  <c:v>9806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A-4531-9683-D12527D40EA4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20999</c:v>
                </c:pt>
                <c:pt idx="1">
                  <c:v>4452</c:v>
                </c:pt>
                <c:pt idx="2">
                  <c:v>312</c:v>
                </c:pt>
                <c:pt idx="3">
                  <c:v>0</c:v>
                </c:pt>
                <c:pt idx="4">
                  <c:v>6076</c:v>
                </c:pt>
                <c:pt idx="5">
                  <c:v>16060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A-4531-9683-D12527D40E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JUNIO- 2024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Norte</c:v>
                </c:pt>
                <c:pt idx="2">
                  <c:v>Juan Mina</c:v>
                </c:pt>
                <c:pt idx="3">
                  <c:v>Hotel Barranquilla Plaza</c:v>
                </c:pt>
                <c:pt idx="4">
                  <c:v>Centro Comercial Panorama</c:v>
                </c:pt>
                <c:pt idx="5">
                  <c:v>Bloqueo Cam5</c:v>
                </c:pt>
                <c:pt idx="6">
                  <c:v>Carro mal parqueo alto norte</c:v>
                </c:pt>
                <c:pt idx="7">
                  <c:v>Carro mal parqueo Sur - Norte</c:v>
                </c:pt>
                <c:pt idx="8">
                  <c:v>Carro mal parqueo alto sur</c:v>
                </c:pt>
                <c:pt idx="9">
                  <c:v>PriceSmart</c:v>
                </c:pt>
                <c:pt idx="10">
                  <c:v>Bodytech</c:v>
                </c:pt>
                <c:pt idx="11">
                  <c:v>Estadio Metropolitano Roberto Melendez</c:v>
                </c:pt>
                <c:pt idx="12">
                  <c:v>Iglesia Adventista</c:v>
                </c:pt>
                <c:pt idx="13">
                  <c:v>Sena Colombo AlemÃ¡n</c:v>
                </c:pt>
                <c:pt idx="14">
                  <c:v>Cuartelillo Del Bosque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4396</c:v>
                </c:pt>
                <c:pt idx="1">
                  <c:v>3852</c:v>
                </c:pt>
                <c:pt idx="2">
                  <c:v>3641</c:v>
                </c:pt>
                <c:pt idx="3">
                  <c:v>3613</c:v>
                </c:pt>
                <c:pt idx="4">
                  <c:v>3021</c:v>
                </c:pt>
                <c:pt idx="5">
                  <c:v>2972</c:v>
                </c:pt>
                <c:pt idx="6">
                  <c:v>2884</c:v>
                </c:pt>
                <c:pt idx="7">
                  <c:v>2718</c:v>
                </c:pt>
                <c:pt idx="8">
                  <c:v>2209</c:v>
                </c:pt>
                <c:pt idx="9">
                  <c:v>2208</c:v>
                </c:pt>
                <c:pt idx="10">
                  <c:v>1595</c:v>
                </c:pt>
                <c:pt idx="11">
                  <c:v>1538</c:v>
                </c:pt>
                <c:pt idx="12">
                  <c:v>1488</c:v>
                </c:pt>
                <c:pt idx="13">
                  <c:v>1488</c:v>
                </c:pt>
                <c:pt idx="14">
                  <c:v>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D-49EA-9219-F59AC2614C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11/07/2024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JUNIO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Junio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501734"/>
              </p:ext>
            </p:extLst>
          </p:nvPr>
        </p:nvGraphicFramePr>
        <p:xfrm>
          <a:off x="1722784" y="742121"/>
          <a:ext cx="9170504" cy="500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Junio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746567"/>
              </p:ext>
            </p:extLst>
          </p:nvPr>
        </p:nvGraphicFramePr>
        <p:xfrm>
          <a:off x="1868556" y="874642"/>
          <a:ext cx="9157253" cy="478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8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Junio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1512"/>
              </p:ext>
            </p:extLst>
          </p:nvPr>
        </p:nvGraphicFramePr>
        <p:xfrm>
          <a:off x="1550504" y="874643"/>
          <a:ext cx="9674087" cy="492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Junio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393835"/>
              </p:ext>
            </p:extLst>
          </p:nvPr>
        </p:nvGraphicFramePr>
        <p:xfrm>
          <a:off x="2001078" y="887896"/>
          <a:ext cx="8865705" cy="4823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57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109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JUNIO 2024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10</cp:revision>
  <dcterms:created xsi:type="dcterms:W3CDTF">2024-01-04T16:42:26Z</dcterms:created>
  <dcterms:modified xsi:type="dcterms:W3CDTF">2024-07-11T15:54:27Z</dcterms:modified>
</cp:coreProperties>
</file>