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OCTUBRE (2023-2024)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2106</c:v>
                </c:pt>
                <c:pt idx="1">
                  <c:v>7283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4-489B-8767-1238898D5151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5703</c:v>
                </c:pt>
                <c:pt idx="1">
                  <c:v>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84-489B-8767-1238898D5151}"/>
            </c:ext>
          </c:extLst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7597</c:v>
                </c:pt>
                <c:pt idx="1">
                  <c:v>8120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84-489B-8767-1238898D5151}"/>
            </c:ext>
          </c:extLst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7138</c:v>
                </c:pt>
                <c:pt idx="1">
                  <c:v>8605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84-489B-8767-1238898D5151}"/>
            </c:ext>
          </c:extLst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7713</c:v>
                </c:pt>
                <c:pt idx="1">
                  <c:v>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84-489B-8767-1238898D5151}"/>
            </c:ext>
          </c:extLst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8043</c:v>
                </c:pt>
                <c:pt idx="1">
                  <c:v>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84-489B-8767-1238898D5151}"/>
            </c:ext>
          </c:extLst>
        </c:ser>
        <c:ser>
          <c:idx val="6"/>
          <c:order val="6"/>
          <c:tx>
            <c:strRef>
              <c:f>Hoja6!$A$13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Hoja6!$B$13:$C$13</c:f>
              <c:numCache>
                <c:formatCode>General</c:formatCode>
                <c:ptCount val="2"/>
                <c:pt idx="0">
                  <c:v>8754</c:v>
                </c:pt>
                <c:pt idx="1">
                  <c:v>7820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84-489B-8767-1238898D5151}"/>
            </c:ext>
          </c:extLst>
        </c:ser>
        <c:ser>
          <c:idx val="7"/>
          <c:order val="7"/>
          <c:tx>
            <c:strRef>
              <c:f>Hoja6!$A$14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Hoja6!$B$14:$C$14</c:f>
              <c:numCache>
                <c:formatCode>General</c:formatCode>
                <c:ptCount val="2"/>
                <c:pt idx="0">
                  <c:v>8380</c:v>
                </c:pt>
                <c:pt idx="1">
                  <c:v>6572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084-489B-8767-1238898D5151}"/>
            </c:ext>
          </c:extLst>
        </c:ser>
        <c:ser>
          <c:idx val="8"/>
          <c:order val="8"/>
          <c:tx>
            <c:strRef>
              <c:f>Hoja6!$A$15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Hoja6!$B$15:$C$15</c:f>
              <c:numCache>
                <c:formatCode>General</c:formatCode>
                <c:ptCount val="2"/>
                <c:pt idx="0">
                  <c:v>8684</c:v>
                </c:pt>
                <c:pt idx="1">
                  <c:v>7575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84-489B-8767-1238898D5151}"/>
            </c:ext>
          </c:extLst>
        </c:ser>
        <c:ser>
          <c:idx val="9"/>
          <c:order val="9"/>
          <c:tx>
            <c:strRef>
              <c:f>Hoja6!$A$16</c:f>
              <c:strCache>
                <c:ptCount val="1"/>
                <c:pt idx="0">
                  <c:v>OCTUBRE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Hoja6!$B$16:$C$16</c:f>
              <c:numCache>
                <c:formatCode>General</c:formatCode>
                <c:ptCount val="2"/>
                <c:pt idx="0">
                  <c:v>8278</c:v>
                </c:pt>
                <c:pt idx="1">
                  <c:v>7308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084-489B-8767-1238898D51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(OCTUBRE)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Hoja5!$B$2:$B$12</c:f>
              <c:numCache>
                <c:formatCode>General</c:formatCode>
                <c:ptCount val="11"/>
                <c:pt idx="0">
                  <c:v>40453</c:v>
                </c:pt>
                <c:pt idx="1">
                  <c:v>685</c:v>
                </c:pt>
                <c:pt idx="2">
                  <c:v>199</c:v>
                </c:pt>
                <c:pt idx="3">
                  <c:v>1272</c:v>
                </c:pt>
                <c:pt idx="4">
                  <c:v>15946</c:v>
                </c:pt>
                <c:pt idx="5">
                  <c:v>4175</c:v>
                </c:pt>
                <c:pt idx="6">
                  <c:v>237</c:v>
                </c:pt>
                <c:pt idx="7">
                  <c:v>12</c:v>
                </c:pt>
                <c:pt idx="8">
                  <c:v>9307</c:v>
                </c:pt>
                <c:pt idx="9">
                  <c:v>36</c:v>
                </c:pt>
                <c:pt idx="1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54-4574-9158-DEC780AC638C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Hoja5!$C$2:$C$12</c:f>
              <c:numCache>
                <c:formatCode>General</c:formatCode>
                <c:ptCount val="11"/>
                <c:pt idx="0">
                  <c:v>39515</c:v>
                </c:pt>
                <c:pt idx="1">
                  <c:v>744</c:v>
                </c:pt>
                <c:pt idx="2">
                  <c:v>173</c:v>
                </c:pt>
                <c:pt idx="3">
                  <c:v>1236</c:v>
                </c:pt>
                <c:pt idx="4">
                  <c:v>17714</c:v>
                </c:pt>
                <c:pt idx="5">
                  <c:v>4346</c:v>
                </c:pt>
                <c:pt idx="6">
                  <c:v>248</c:v>
                </c:pt>
                <c:pt idx="7">
                  <c:v>33</c:v>
                </c:pt>
                <c:pt idx="8">
                  <c:v>12950</c:v>
                </c:pt>
                <c:pt idx="9">
                  <c:v>81</c:v>
                </c:pt>
                <c:pt idx="10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54-4574-9158-DEC780AC63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(OCTUBRE)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30672</c:v>
                </c:pt>
                <c:pt idx="1">
                  <c:v>5835</c:v>
                </c:pt>
                <c:pt idx="2">
                  <c:v>328</c:v>
                </c:pt>
                <c:pt idx="3">
                  <c:v>0</c:v>
                </c:pt>
                <c:pt idx="4">
                  <c:v>11513</c:v>
                </c:pt>
                <c:pt idx="5">
                  <c:v>24048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F7-44A0-8FB2-222E98C0CE23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32390</c:v>
                </c:pt>
                <c:pt idx="1">
                  <c:v>7157</c:v>
                </c:pt>
                <c:pt idx="2">
                  <c:v>466</c:v>
                </c:pt>
                <c:pt idx="3">
                  <c:v>0</c:v>
                </c:pt>
                <c:pt idx="4">
                  <c:v>11085</c:v>
                </c:pt>
                <c:pt idx="5">
                  <c:v>26078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F7-44A0-8FB2-222E98C0CE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OCTUBRE- 2024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Norte</c:v>
                </c:pt>
                <c:pt idx="2">
                  <c:v>Juan Mina</c:v>
                </c:pt>
                <c:pt idx="3">
                  <c:v>Hotel Barranquilla Plaza</c:v>
                </c:pt>
                <c:pt idx="4">
                  <c:v>Carro mal parqueo alto norte</c:v>
                </c:pt>
                <c:pt idx="5">
                  <c:v>Bloqueo Cam5</c:v>
                </c:pt>
                <c:pt idx="6">
                  <c:v>Centro Comercial Panorama</c:v>
                </c:pt>
                <c:pt idx="7">
                  <c:v>Carro mal parqueo Sur - Norte</c:v>
                </c:pt>
                <c:pt idx="8">
                  <c:v>Carro mal parqueo alto sur</c:v>
                </c:pt>
                <c:pt idx="9">
                  <c:v>PriceSmart</c:v>
                </c:pt>
                <c:pt idx="10">
                  <c:v>Estadio Metropolitano Roberto Melendez</c:v>
                </c:pt>
                <c:pt idx="11">
                  <c:v>Iglesia Adventista</c:v>
                </c:pt>
                <c:pt idx="12">
                  <c:v>Bodytech</c:v>
                </c:pt>
                <c:pt idx="13">
                  <c:v>Cuartelillo Del Bosque</c:v>
                </c:pt>
                <c:pt idx="14">
                  <c:v>Sena Colombo AlemÃ¡n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6922</c:v>
                </c:pt>
                <c:pt idx="1">
                  <c:v>6191</c:v>
                </c:pt>
                <c:pt idx="2">
                  <c:v>6116</c:v>
                </c:pt>
                <c:pt idx="3">
                  <c:v>5572</c:v>
                </c:pt>
                <c:pt idx="4">
                  <c:v>4953</c:v>
                </c:pt>
                <c:pt idx="5">
                  <c:v>4870</c:v>
                </c:pt>
                <c:pt idx="6">
                  <c:v>4760</c:v>
                </c:pt>
                <c:pt idx="7">
                  <c:v>4434</c:v>
                </c:pt>
                <c:pt idx="8">
                  <c:v>3577</c:v>
                </c:pt>
                <c:pt idx="9">
                  <c:v>3279</c:v>
                </c:pt>
                <c:pt idx="10">
                  <c:v>2612</c:v>
                </c:pt>
                <c:pt idx="11">
                  <c:v>2358</c:v>
                </c:pt>
                <c:pt idx="12">
                  <c:v>2176</c:v>
                </c:pt>
                <c:pt idx="13">
                  <c:v>2163</c:v>
                </c:pt>
                <c:pt idx="14">
                  <c:v>2119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8-4CBA-8085-8DE9BA0032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OCTUBRE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Octubre 31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999482"/>
              </p:ext>
            </p:extLst>
          </p:nvPr>
        </p:nvGraphicFramePr>
        <p:xfrm>
          <a:off x="1192696" y="914400"/>
          <a:ext cx="10164417" cy="515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Octubre 31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017314"/>
              </p:ext>
            </p:extLst>
          </p:nvPr>
        </p:nvGraphicFramePr>
        <p:xfrm>
          <a:off x="1590262" y="861390"/>
          <a:ext cx="9581322" cy="477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82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Octubre 31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777301"/>
              </p:ext>
            </p:extLst>
          </p:nvPr>
        </p:nvGraphicFramePr>
        <p:xfrm>
          <a:off x="1643270" y="927651"/>
          <a:ext cx="9793356" cy="479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6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Octubre 31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843469"/>
              </p:ext>
            </p:extLst>
          </p:nvPr>
        </p:nvGraphicFramePr>
        <p:xfrm>
          <a:off x="1524000" y="927652"/>
          <a:ext cx="9660835" cy="4956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57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109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OCTUBRE 2024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14</cp:revision>
  <dcterms:created xsi:type="dcterms:W3CDTF">2024-01-04T16:42:26Z</dcterms:created>
  <dcterms:modified xsi:type="dcterms:W3CDTF">2024-11-13T15:52:33Z</dcterms:modified>
</cp:coreProperties>
</file>