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3" r:id="rId4"/>
    <p:sldId id="260" r:id="rId5"/>
    <p:sldId id="262" r:id="rId6"/>
    <p:sldId id="258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11/01/2024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DB57699-9FC3-13AA-1F97-E6E23672D5BE}"/>
              </a:ext>
            </a:extLst>
          </p:cNvPr>
          <p:cNvSpPr txBox="1"/>
          <p:nvPr/>
        </p:nvSpPr>
        <p:spPr>
          <a:xfrm>
            <a:off x="1814945" y="803564"/>
            <a:ext cx="76526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>
                <a:solidFill>
                  <a:srgbClr val="239B48"/>
                </a:solidFill>
                <a:latin typeface="Volkswagen Serial Heavy" panose="02000000000000000000" pitchFamily="50" charset="0"/>
              </a:rPr>
              <a:t>ESPACIO</a:t>
            </a:r>
          </a:p>
          <a:p>
            <a:r>
              <a:rPr lang="es-MX" sz="8000" dirty="0">
                <a:solidFill>
                  <a:srgbClr val="239B48"/>
                </a:solidFill>
                <a:latin typeface="Volkswagen Serial Heavy" panose="02000000000000000000" pitchFamily="50" charset="0"/>
              </a:rPr>
              <a:t>PARA TÍTULO</a:t>
            </a:r>
            <a:endParaRPr lang="es-CO" sz="8000" dirty="0">
              <a:solidFill>
                <a:srgbClr val="239B48"/>
              </a:solidFill>
              <a:latin typeface="Volkswagen Serial Heavy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7F29EBF-E56D-372D-FA4E-CA1EF7F52258}"/>
              </a:ext>
            </a:extLst>
          </p:cNvPr>
          <p:cNvSpPr txBox="1"/>
          <p:nvPr/>
        </p:nvSpPr>
        <p:spPr>
          <a:xfrm>
            <a:off x="2133929" y="1211974"/>
            <a:ext cx="79241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>
                <a:solidFill>
                  <a:srgbClr val="239B48"/>
                </a:solidFill>
                <a:latin typeface="Volkswagen Serial Heavy" panose="02000000000000000000" pitchFamily="50" charset="0"/>
              </a:rPr>
              <a:t>LOREN IPSUM</a:t>
            </a:r>
            <a:endParaRPr lang="es-CO" sz="8800" dirty="0">
              <a:solidFill>
                <a:srgbClr val="239B48"/>
              </a:solidFill>
              <a:latin typeface="Volkswagen Serial Heavy" panose="02000000000000000000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D068264-0DFF-82C5-CF1D-A21DCF1D070D}"/>
              </a:ext>
            </a:extLst>
          </p:cNvPr>
          <p:cNvSpPr txBox="1"/>
          <p:nvPr/>
        </p:nvSpPr>
        <p:spPr>
          <a:xfrm>
            <a:off x="3439884" y="2535413"/>
            <a:ext cx="531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chemeClr val="bg1"/>
                </a:solidFill>
                <a:latin typeface="Volkswagen Serial Medium" panose="02000000000000000000" pitchFamily="50" charset="0"/>
              </a:rPr>
              <a:t>LOREN IPSUM LOREN IPSUM</a:t>
            </a:r>
            <a:endParaRPr lang="es-CO" sz="3200" dirty="0">
              <a:solidFill>
                <a:schemeClr val="bg1"/>
              </a:solidFill>
              <a:latin typeface="Volkswagen Serial Medium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2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4ED43E3-2FF5-9A80-CCFD-7277DFF41855}"/>
              </a:ext>
            </a:extLst>
          </p:cNvPr>
          <p:cNvSpPr txBox="1"/>
          <p:nvPr/>
        </p:nvSpPr>
        <p:spPr>
          <a:xfrm>
            <a:off x="1103745" y="709336"/>
            <a:ext cx="8898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>
                <a:solidFill>
                  <a:schemeClr val="bg1"/>
                </a:solidFill>
                <a:latin typeface="Volkswagen Serial Heavy" panose="02000000000000000000" pitchFamily="50" charset="0"/>
              </a:rPr>
              <a:t>LOREN IPSUM</a:t>
            </a:r>
            <a:endParaRPr lang="es-CO" sz="8000" dirty="0">
              <a:solidFill>
                <a:schemeClr val="bg1"/>
              </a:solidFill>
              <a:latin typeface="Volkswagen Serial Heavy" panose="020000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9550A30-D373-9990-2049-3411DFDD73EE}"/>
              </a:ext>
            </a:extLst>
          </p:cNvPr>
          <p:cNvSpPr txBox="1"/>
          <p:nvPr/>
        </p:nvSpPr>
        <p:spPr>
          <a:xfrm>
            <a:off x="1103745" y="2944399"/>
            <a:ext cx="4484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Lorem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ipsum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dolor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sit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amet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consectetur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adipiscing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elit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Vivamus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laoreet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neque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nec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ex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rhoncus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eget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porttitor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mauris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interdum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Nulla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facilisi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Morbi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pretium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sem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sed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nibh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pulvinar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luctus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Donec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bibendum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vulputate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condimentum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endParaRPr lang="es-CO" dirty="0">
              <a:solidFill>
                <a:schemeClr val="bg1"/>
              </a:solidFill>
              <a:latin typeface="Volkswagen Serial Medium" panose="02000000000000000000" pitchFamily="50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F2C9527-A668-C3ED-4B3E-ED4932F470D9}"/>
              </a:ext>
            </a:extLst>
          </p:cNvPr>
          <p:cNvSpPr txBox="1"/>
          <p:nvPr/>
        </p:nvSpPr>
        <p:spPr>
          <a:xfrm>
            <a:off x="1103745" y="2032775"/>
            <a:ext cx="531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chemeClr val="bg1"/>
                </a:solidFill>
                <a:latin typeface="Volkswagen Serial Medium" panose="02000000000000000000" pitchFamily="50" charset="0"/>
              </a:rPr>
              <a:t>LOREN IPSUM LOREN IPSUM</a:t>
            </a:r>
            <a:endParaRPr lang="es-CO" sz="3200" dirty="0">
              <a:solidFill>
                <a:schemeClr val="bg1"/>
              </a:solidFill>
              <a:latin typeface="Volkswagen Serial Medium" panose="02000000000000000000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555AF43-E874-AF01-3061-375B7C31B10B}"/>
              </a:ext>
            </a:extLst>
          </p:cNvPr>
          <p:cNvSpPr txBox="1"/>
          <p:nvPr/>
        </p:nvSpPr>
        <p:spPr>
          <a:xfrm>
            <a:off x="6096000" y="2936301"/>
            <a:ext cx="4484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Lorem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ipsum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dolor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sit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amet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consectetur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adipiscing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elit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Vivamus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laoreet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neque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nec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ex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rhoncus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eget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porttitor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mauris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interdum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Nulla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facilisi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Morbi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pretium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sem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sed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nibh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pulvinar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luctus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Donec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bibendum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vulputate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condimentum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endParaRPr lang="es-CO" dirty="0">
              <a:solidFill>
                <a:schemeClr val="bg1"/>
              </a:solidFill>
              <a:latin typeface="Volkswagen Serial Medium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9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6CDF133-CED4-3C46-555D-5713DB61BBF8}"/>
              </a:ext>
            </a:extLst>
          </p:cNvPr>
          <p:cNvSpPr txBox="1"/>
          <p:nvPr/>
        </p:nvSpPr>
        <p:spPr>
          <a:xfrm>
            <a:off x="1117813" y="1694070"/>
            <a:ext cx="48490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>
                <a:solidFill>
                  <a:srgbClr val="239B48"/>
                </a:solidFill>
                <a:latin typeface="Volkswagen Serial Heavy" panose="02000000000000000000" pitchFamily="50" charset="0"/>
              </a:rPr>
              <a:t>LOREN</a:t>
            </a:r>
          </a:p>
          <a:p>
            <a:r>
              <a:rPr lang="es-MX" sz="8000" dirty="0">
                <a:solidFill>
                  <a:srgbClr val="239B48"/>
                </a:solidFill>
                <a:latin typeface="Volkswagen Serial Heavy" panose="02000000000000000000" pitchFamily="50" charset="0"/>
              </a:rPr>
              <a:t>IPSUM</a:t>
            </a:r>
            <a:endParaRPr lang="es-CO" sz="8000" dirty="0">
              <a:solidFill>
                <a:srgbClr val="239B48"/>
              </a:solidFill>
              <a:latin typeface="Volkswagen Serial Heavy" panose="020000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43C3D0B-339B-4A5D-148B-99A3ACAA5873}"/>
              </a:ext>
            </a:extLst>
          </p:cNvPr>
          <p:cNvSpPr txBox="1"/>
          <p:nvPr/>
        </p:nvSpPr>
        <p:spPr>
          <a:xfrm>
            <a:off x="5591573" y="2094179"/>
            <a:ext cx="4484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Lorem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ipsum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dolor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sit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amet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consectetur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adipiscing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elit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Vivamus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laoreet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neque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nec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ex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rhoncus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eget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porttitor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mauris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interdum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Nulla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facilisi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Morbi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pretium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sem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sed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nibh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pulvinar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luctus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Donec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bibendum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vulputate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condimentum</a:t>
            </a:r>
            <a:r>
              <a:rPr lang="es-CO" b="0" i="0" dirty="0">
                <a:solidFill>
                  <a:srgbClr val="239B48"/>
                </a:solidFill>
                <a:effectLst/>
                <a:latin typeface="Volkswagen Serial Medium" panose="02000000000000000000" pitchFamily="50" charset="0"/>
              </a:rPr>
              <a:t>. </a:t>
            </a:r>
            <a:endParaRPr lang="es-CO" dirty="0">
              <a:solidFill>
                <a:srgbClr val="239B48"/>
              </a:solidFill>
              <a:latin typeface="Volkswagen Serial Medium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6AFF846-2E18-0CF3-81F6-74811472032F}"/>
              </a:ext>
            </a:extLst>
          </p:cNvPr>
          <p:cNvSpPr txBox="1"/>
          <p:nvPr/>
        </p:nvSpPr>
        <p:spPr>
          <a:xfrm>
            <a:off x="1103745" y="709336"/>
            <a:ext cx="8898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>
                <a:solidFill>
                  <a:schemeClr val="bg1"/>
                </a:solidFill>
                <a:latin typeface="Volkswagen Serial Heavy" panose="02000000000000000000" pitchFamily="50" charset="0"/>
              </a:rPr>
              <a:t>LOREN IPSUM</a:t>
            </a:r>
            <a:endParaRPr lang="es-CO" sz="8000" dirty="0">
              <a:solidFill>
                <a:schemeClr val="bg1"/>
              </a:solidFill>
              <a:latin typeface="Volkswagen Serial Heavy" panose="02000000000000000000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900405A-77A1-61A8-95D3-9808391BE475}"/>
              </a:ext>
            </a:extLst>
          </p:cNvPr>
          <p:cNvSpPr txBox="1"/>
          <p:nvPr/>
        </p:nvSpPr>
        <p:spPr>
          <a:xfrm>
            <a:off x="1103745" y="2944399"/>
            <a:ext cx="4484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Lorem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ipsum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dolor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sit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amet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consectetur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adipiscing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elit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Vivamus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laoreet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neque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nec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ex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rhoncus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eget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porttitor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mauris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interdum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Nulla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facilisi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Morbi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pretium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sem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sed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nibh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pulvinar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luctus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Donec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bibendum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vulputate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condimentum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endParaRPr lang="es-CO" dirty="0">
              <a:solidFill>
                <a:schemeClr val="bg1"/>
              </a:solidFill>
              <a:latin typeface="Volkswagen Serial Medium" panose="02000000000000000000" pitchFamily="50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AC05178-9B1C-FC26-91C2-3081B7337E7A}"/>
              </a:ext>
            </a:extLst>
          </p:cNvPr>
          <p:cNvSpPr txBox="1"/>
          <p:nvPr/>
        </p:nvSpPr>
        <p:spPr>
          <a:xfrm>
            <a:off x="1103745" y="2032775"/>
            <a:ext cx="531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chemeClr val="bg1"/>
                </a:solidFill>
                <a:latin typeface="Volkswagen Serial Medium" panose="02000000000000000000" pitchFamily="50" charset="0"/>
              </a:rPr>
              <a:t>LOREN IPSUM LOREN IPSUM</a:t>
            </a:r>
            <a:endParaRPr lang="es-CO" sz="3200" dirty="0">
              <a:solidFill>
                <a:schemeClr val="bg1"/>
              </a:solidFill>
              <a:latin typeface="Volkswagen Serial Medium" panose="02000000000000000000" pitchFamily="50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5F02CBD-00E1-850E-2DC8-1BF4A1F5F69D}"/>
              </a:ext>
            </a:extLst>
          </p:cNvPr>
          <p:cNvSpPr txBox="1"/>
          <p:nvPr/>
        </p:nvSpPr>
        <p:spPr>
          <a:xfrm>
            <a:off x="6096000" y="2936301"/>
            <a:ext cx="4484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Lorem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ipsum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dolor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sit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amet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consectetur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adipiscing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elit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Vivamus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laoreet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neque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nec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ex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rhoncus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eget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porttitor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mauris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interdum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Nulla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facilisi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Morbi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pretium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sem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sed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nibh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pulvinar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luctus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Donec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bibendum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vulputate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condimentum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endParaRPr lang="es-CO" dirty="0">
              <a:solidFill>
                <a:schemeClr val="bg1"/>
              </a:solidFill>
              <a:latin typeface="Volkswagen Serial Medium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CFD9059-06B4-C025-469B-7F07FBC86383}"/>
              </a:ext>
            </a:extLst>
          </p:cNvPr>
          <p:cNvSpPr txBox="1"/>
          <p:nvPr/>
        </p:nvSpPr>
        <p:spPr>
          <a:xfrm>
            <a:off x="1103745" y="498762"/>
            <a:ext cx="48490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>
                <a:solidFill>
                  <a:schemeClr val="bg1"/>
                </a:solidFill>
                <a:latin typeface="Volkswagen Serial Heavy" panose="02000000000000000000" pitchFamily="50" charset="0"/>
              </a:rPr>
              <a:t>LOREN</a:t>
            </a:r>
          </a:p>
          <a:p>
            <a:r>
              <a:rPr lang="es-MX" sz="8000" dirty="0">
                <a:solidFill>
                  <a:schemeClr val="bg1"/>
                </a:solidFill>
                <a:latin typeface="Volkswagen Serial Heavy" panose="02000000000000000000" pitchFamily="50" charset="0"/>
              </a:rPr>
              <a:t>IPSUM</a:t>
            </a:r>
            <a:endParaRPr lang="es-CO" sz="8000" dirty="0">
              <a:solidFill>
                <a:schemeClr val="bg1"/>
              </a:solidFill>
              <a:latin typeface="Volkswagen Serial Heavy" panose="02000000000000000000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DBD38EC-E330-F5A8-C404-266BAC570A66}"/>
              </a:ext>
            </a:extLst>
          </p:cNvPr>
          <p:cNvSpPr txBox="1"/>
          <p:nvPr/>
        </p:nvSpPr>
        <p:spPr>
          <a:xfrm>
            <a:off x="1132114" y="3222169"/>
            <a:ext cx="4484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Lorem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ipsum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dolor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sit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amet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consectetur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adipiscing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elit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Vivamus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laoreet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neque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nec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ex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rhoncus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,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eget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porttitor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mauris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interdum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Nulla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facilisi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Morbi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pretium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sem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sed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nibh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pulvinar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luctus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Donec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bibendum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vulputate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 </a:t>
            </a:r>
            <a:r>
              <a:rPr lang="es-CO" b="0" i="0" dirty="0" err="1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condimentum</a:t>
            </a:r>
            <a:r>
              <a:rPr lang="es-CO" b="0" i="0" dirty="0">
                <a:solidFill>
                  <a:schemeClr val="bg1"/>
                </a:solidFill>
                <a:effectLst/>
                <a:latin typeface="Volkswagen Serial Medium" panose="02000000000000000000" pitchFamily="50" charset="0"/>
              </a:rPr>
              <a:t>. </a:t>
            </a:r>
            <a:endParaRPr lang="es-CO" dirty="0">
              <a:solidFill>
                <a:schemeClr val="bg1"/>
              </a:solidFill>
              <a:latin typeface="Volkswagen Serial Medium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5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253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Volkswagen Serial Heavy</vt:lpstr>
      <vt:lpstr>Volkswagen Serial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lily de la cruz</cp:lastModifiedBy>
  <cp:revision>3</cp:revision>
  <dcterms:created xsi:type="dcterms:W3CDTF">2024-01-04T16:42:26Z</dcterms:created>
  <dcterms:modified xsi:type="dcterms:W3CDTF">2024-01-11T15:38:36Z</dcterms:modified>
</cp:coreProperties>
</file>