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60" r:id="rId5"/>
    <p:sldId id="262" r:id="rId6"/>
    <p:sldId id="258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B48"/>
    <a:srgbClr val="009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720DDD-1BF2-65A1-2BD4-CA27C4008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0B5276-2AF4-04C4-F279-B07678F7B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90F87D-012B-554A-346D-62AAAB8BC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48FB3F-0725-D4DA-F837-3E29D506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9D450E-F0D4-4FAF-1055-9E8BCD5D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242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D4E87-DEE3-F6E2-D0D1-D00443C5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997A13-27A6-0E19-759E-4487AE9DA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AEC842-D18D-91F7-E37B-33EDBFBE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C6A58-0EC4-AE7F-F6B6-167C20A9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4F784-27A0-4D5A-E055-C4F3A08A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363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4C36ED4-45B7-EEE4-3C10-EAB851364C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65A255-ADE2-EF55-5C8A-69C86F3CF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329F5E-D4C8-4F8D-A2A2-116985C76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AAEFCF-9AF0-9A60-AA27-DDDA8E14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A39833-FC55-7394-AD9F-39601E1F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F8598-1C26-5977-C314-EC3505DF2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CB1A80-C552-96E4-494D-CCD9FC171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15ED5F-3909-FA68-790B-C33F4210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81D032-97DA-A1ED-BE8C-1B371FB3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C5D9C-BCAB-C083-69B4-261AE1AD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228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C5F9C-40E9-7229-5D8D-6702E56A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F2A256-2BB9-0F8D-BAD7-827540A6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9886B7-1E02-D002-DE5B-CD5B77C6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3DB834-ECF7-88CB-4DE5-EA26C8862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F6747E-902D-30D3-E9F9-8B1949D1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409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935EA-E5B4-63A1-1FBD-E4CB39C0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8AE1C2-FBE9-0B7E-11F2-FB3953387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6613BF-00BC-631A-7633-F55B7367D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E5D3CC-0117-5AF6-19ED-3CC99B49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61D965-B22D-3561-492A-6034205AC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850D46-3782-6BA0-31B2-6517D56D3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636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1FBA8-C2B5-1F16-523B-D3C392E5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1AB8ED-1431-E351-8140-AAFAF9D2F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1CB9E3-8F21-4B61-D53F-D314F56EA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F59091-2AF9-42D7-32A3-2C05D0C2F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2FB2D76-5239-8047-037D-FF036DF4D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2532424-540D-7E56-16D4-C5425F4DF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27D5C1-9EFF-F4D3-81F4-F79670EB0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85A2D76-A026-48A2-A449-94F06608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193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77A03-63C6-D40D-3832-12454A90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08C035-2F42-8FAA-2CD2-5D646C806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A5D8F1-1097-66B3-7CF4-E0347A9E3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24C255C-3103-06E8-AD5F-21EDBE7FD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027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2CA360-22B0-2FF2-53B3-7277D02A7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785F1B-D912-D1A0-FF33-979F8FC64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1C73C8-A87E-579E-E3D7-87231519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773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49ADA1-3A23-AFAD-9DD8-9F22880F5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4F7DF7-A01A-DDA7-BF9F-9ED2C99C9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CBDA1E-E89B-EE51-347B-390E868F0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FC9202-E6E6-9811-4FD3-E2D70EC3C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19891B-FDE0-4C1F-7B58-20B677F27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6AE8A7-9EA6-D518-E37B-1D1B3079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195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D8C09-5364-0C71-7F32-84031F5E6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3D1364-A7AF-4009-D8BA-8E067FCE5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672387-F1FF-A95B-16DD-8677C8AC0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5E1365-0F28-E139-5DD1-1536EFD13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C5DC68-4074-AB1B-C40B-814DAFE24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CAC775-1C41-195B-9143-459805DF3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321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FEB165B-71EA-D2F1-D030-BC278A776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1C11F7-F2DE-0766-CB56-05A6603E8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DEFEF8-0DC9-399D-DA27-EE7259DE0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6848E-46A4-4E42-AE13-5CF805301493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44351-CAB4-BFEC-7368-9FF3275B9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95E095-EC24-0D20-8A38-1AB50560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491D8-AD0C-459A-BDE2-2A205CA6FE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21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B57699-9FC3-13AA-1F97-E6E23672D5BE}"/>
              </a:ext>
            </a:extLst>
          </p:cNvPr>
          <p:cNvSpPr txBox="1"/>
          <p:nvPr/>
        </p:nvSpPr>
        <p:spPr>
          <a:xfrm>
            <a:off x="1814945" y="803564"/>
            <a:ext cx="76526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solidFill>
                  <a:srgbClr val="239B48"/>
                </a:solidFill>
                <a:latin typeface="Volkswagen Serial Heavy" panose="02000000000000000000" pitchFamily="50" charset="0"/>
              </a:rPr>
              <a:t>ESPACIO</a:t>
            </a:r>
          </a:p>
          <a:p>
            <a:r>
              <a:rPr lang="es-MX" sz="8000" dirty="0">
                <a:solidFill>
                  <a:srgbClr val="239B48"/>
                </a:solidFill>
                <a:latin typeface="Volkswagen Serial Heavy" panose="02000000000000000000" pitchFamily="50" charset="0"/>
              </a:rPr>
              <a:t>PARA TÍTULO</a:t>
            </a:r>
            <a:endParaRPr lang="es-CO" sz="8000" dirty="0">
              <a:solidFill>
                <a:srgbClr val="239B48"/>
              </a:solidFill>
              <a:latin typeface="Volkswagen Serial Heavy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8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7F29EBF-E56D-372D-FA4E-CA1EF7F52258}"/>
              </a:ext>
            </a:extLst>
          </p:cNvPr>
          <p:cNvSpPr txBox="1"/>
          <p:nvPr/>
        </p:nvSpPr>
        <p:spPr>
          <a:xfrm>
            <a:off x="2133929" y="1211974"/>
            <a:ext cx="79241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>
                <a:solidFill>
                  <a:srgbClr val="239B48"/>
                </a:solidFill>
                <a:latin typeface="Volkswagen Serial Heavy" panose="02000000000000000000" pitchFamily="50" charset="0"/>
              </a:rPr>
              <a:t>LOREN IPSUM</a:t>
            </a:r>
            <a:endParaRPr lang="es-CO" sz="8800" dirty="0">
              <a:solidFill>
                <a:srgbClr val="239B48"/>
              </a:solidFill>
              <a:latin typeface="Volkswagen Serial Heavy" panose="020000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D068264-0DFF-82C5-CF1D-A21DCF1D070D}"/>
              </a:ext>
            </a:extLst>
          </p:cNvPr>
          <p:cNvSpPr txBox="1"/>
          <p:nvPr/>
        </p:nvSpPr>
        <p:spPr>
          <a:xfrm>
            <a:off x="3439884" y="2535413"/>
            <a:ext cx="5312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latin typeface="Volkswagen Serial Medium" panose="02000000000000000000" pitchFamily="50" charset="0"/>
              </a:rPr>
              <a:t>LOREN IPSUM LOREN IPSUM</a:t>
            </a:r>
            <a:endParaRPr lang="es-CO" sz="3200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ED43E3-2FF5-9A80-CCFD-7277DFF41855}"/>
              </a:ext>
            </a:extLst>
          </p:cNvPr>
          <p:cNvSpPr txBox="1"/>
          <p:nvPr/>
        </p:nvSpPr>
        <p:spPr>
          <a:xfrm>
            <a:off x="1103745" y="709336"/>
            <a:ext cx="8898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solidFill>
                  <a:schemeClr val="bg1"/>
                </a:solidFill>
                <a:latin typeface="Volkswagen Serial Heavy" panose="02000000000000000000" pitchFamily="50" charset="0"/>
              </a:rPr>
              <a:t>LOREN IPSUM</a:t>
            </a:r>
            <a:endParaRPr lang="es-CO" sz="8000" dirty="0">
              <a:solidFill>
                <a:schemeClr val="bg1"/>
              </a:solidFill>
              <a:latin typeface="Volkswagen Serial Heavy" panose="02000000000000000000" pitchFamily="50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9550A30-D373-9990-2049-3411DFDD73EE}"/>
              </a:ext>
            </a:extLst>
          </p:cNvPr>
          <p:cNvSpPr txBox="1"/>
          <p:nvPr/>
        </p:nvSpPr>
        <p:spPr>
          <a:xfrm>
            <a:off x="1103745" y="2944399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F2C9527-A668-C3ED-4B3E-ED4932F470D9}"/>
              </a:ext>
            </a:extLst>
          </p:cNvPr>
          <p:cNvSpPr txBox="1"/>
          <p:nvPr/>
        </p:nvSpPr>
        <p:spPr>
          <a:xfrm>
            <a:off x="1103745" y="2032775"/>
            <a:ext cx="5312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latin typeface="Volkswagen Serial Medium" panose="02000000000000000000" pitchFamily="50" charset="0"/>
              </a:rPr>
              <a:t>LOREN IPSUM LOREN IPSUM</a:t>
            </a:r>
            <a:endParaRPr lang="es-CO" sz="3200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55AF43-E874-AF01-3061-375B7C31B10B}"/>
              </a:ext>
            </a:extLst>
          </p:cNvPr>
          <p:cNvSpPr txBox="1"/>
          <p:nvPr/>
        </p:nvSpPr>
        <p:spPr>
          <a:xfrm>
            <a:off x="6096000" y="2936301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9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6CDF133-CED4-3C46-555D-5713DB61BBF8}"/>
              </a:ext>
            </a:extLst>
          </p:cNvPr>
          <p:cNvSpPr txBox="1"/>
          <p:nvPr/>
        </p:nvSpPr>
        <p:spPr>
          <a:xfrm>
            <a:off x="1117813" y="1694070"/>
            <a:ext cx="484909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solidFill>
                  <a:srgbClr val="239B48"/>
                </a:solidFill>
                <a:latin typeface="Volkswagen Serial Heavy" panose="02000000000000000000" pitchFamily="50" charset="0"/>
              </a:rPr>
              <a:t>LOREN</a:t>
            </a:r>
          </a:p>
          <a:p>
            <a:r>
              <a:rPr lang="es-MX" sz="8000" dirty="0">
                <a:solidFill>
                  <a:srgbClr val="239B48"/>
                </a:solidFill>
                <a:latin typeface="Volkswagen Serial Heavy" panose="02000000000000000000" pitchFamily="50" charset="0"/>
              </a:rPr>
              <a:t>IPSUM</a:t>
            </a:r>
            <a:endParaRPr lang="es-CO" sz="8000" dirty="0">
              <a:solidFill>
                <a:srgbClr val="239B48"/>
              </a:solidFill>
              <a:latin typeface="Volkswagen Serial Heavy" panose="02000000000000000000" pitchFamily="50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43C3D0B-339B-4A5D-148B-99A3ACAA5873}"/>
              </a:ext>
            </a:extLst>
          </p:cNvPr>
          <p:cNvSpPr txBox="1"/>
          <p:nvPr/>
        </p:nvSpPr>
        <p:spPr>
          <a:xfrm>
            <a:off x="5591573" y="2094179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rgbClr val="239B48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rgbClr val="239B48"/>
              </a:solidFill>
              <a:latin typeface="Volkswagen Serial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75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6AFF846-2E18-0CF3-81F6-74811472032F}"/>
              </a:ext>
            </a:extLst>
          </p:cNvPr>
          <p:cNvSpPr txBox="1"/>
          <p:nvPr/>
        </p:nvSpPr>
        <p:spPr>
          <a:xfrm>
            <a:off x="1103745" y="709336"/>
            <a:ext cx="8898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solidFill>
                  <a:schemeClr val="bg1"/>
                </a:solidFill>
                <a:latin typeface="Volkswagen Serial Heavy" panose="02000000000000000000" pitchFamily="50" charset="0"/>
              </a:rPr>
              <a:t>LOREN IPSUM</a:t>
            </a:r>
            <a:endParaRPr lang="es-CO" sz="8000" dirty="0">
              <a:solidFill>
                <a:schemeClr val="bg1"/>
              </a:solidFill>
              <a:latin typeface="Volkswagen Serial Heavy" panose="020000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00405A-77A1-61A8-95D3-9808391BE475}"/>
              </a:ext>
            </a:extLst>
          </p:cNvPr>
          <p:cNvSpPr txBox="1"/>
          <p:nvPr/>
        </p:nvSpPr>
        <p:spPr>
          <a:xfrm>
            <a:off x="1103745" y="2944399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AC05178-9B1C-FC26-91C2-3081B7337E7A}"/>
              </a:ext>
            </a:extLst>
          </p:cNvPr>
          <p:cNvSpPr txBox="1"/>
          <p:nvPr/>
        </p:nvSpPr>
        <p:spPr>
          <a:xfrm>
            <a:off x="1103745" y="2032775"/>
            <a:ext cx="5312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latin typeface="Volkswagen Serial Medium" panose="02000000000000000000" pitchFamily="50" charset="0"/>
              </a:rPr>
              <a:t>LOREN IPSUM LOREN IPSUM</a:t>
            </a:r>
            <a:endParaRPr lang="es-CO" sz="3200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5F02CBD-00E1-850E-2DC8-1BF4A1F5F69D}"/>
              </a:ext>
            </a:extLst>
          </p:cNvPr>
          <p:cNvSpPr txBox="1"/>
          <p:nvPr/>
        </p:nvSpPr>
        <p:spPr>
          <a:xfrm>
            <a:off x="6096000" y="2936301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47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FD9059-06B4-C025-469B-7F07FBC86383}"/>
              </a:ext>
            </a:extLst>
          </p:cNvPr>
          <p:cNvSpPr txBox="1"/>
          <p:nvPr/>
        </p:nvSpPr>
        <p:spPr>
          <a:xfrm>
            <a:off x="1103745" y="498762"/>
            <a:ext cx="484909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dirty="0">
                <a:solidFill>
                  <a:schemeClr val="bg1"/>
                </a:solidFill>
                <a:latin typeface="Volkswagen Serial Heavy" panose="02000000000000000000" pitchFamily="50" charset="0"/>
              </a:rPr>
              <a:t>LOREN</a:t>
            </a:r>
          </a:p>
          <a:p>
            <a:r>
              <a:rPr lang="es-MX" sz="8000" dirty="0">
                <a:solidFill>
                  <a:schemeClr val="bg1"/>
                </a:solidFill>
                <a:latin typeface="Volkswagen Serial Heavy" panose="02000000000000000000" pitchFamily="50" charset="0"/>
              </a:rPr>
              <a:t>IPSUM</a:t>
            </a:r>
            <a:endParaRPr lang="es-CO" sz="8000" dirty="0">
              <a:solidFill>
                <a:schemeClr val="bg1"/>
              </a:solidFill>
              <a:latin typeface="Volkswagen Serial Heavy" panose="02000000000000000000" pitchFamily="50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DBD38EC-E330-F5A8-C404-266BAC570A66}"/>
              </a:ext>
            </a:extLst>
          </p:cNvPr>
          <p:cNvSpPr txBox="1"/>
          <p:nvPr/>
        </p:nvSpPr>
        <p:spPr>
          <a:xfrm>
            <a:off x="1132114" y="3222169"/>
            <a:ext cx="44849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Lorem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ipsum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dolor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amet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consectetur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adipiscing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elit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Vivamus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laoreet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neque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ex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rhoncus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,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eget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porttitor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mauris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interdum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Nulla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facilisi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Morbi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pretium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sem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sed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nibh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pulvinar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luctus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Donec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bibendum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vulputate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 </a:t>
            </a:r>
            <a:r>
              <a:rPr lang="es-CO" b="0" i="0" dirty="0" err="1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condimentum</a:t>
            </a:r>
            <a:r>
              <a:rPr lang="es-CO" b="0" i="0" dirty="0">
                <a:solidFill>
                  <a:schemeClr val="bg1"/>
                </a:solidFill>
                <a:effectLst/>
                <a:latin typeface="Volkswagen Serial Medium" panose="02000000000000000000" pitchFamily="50" charset="0"/>
              </a:rPr>
              <a:t>. </a:t>
            </a:r>
            <a:endParaRPr lang="es-CO" dirty="0">
              <a:solidFill>
                <a:schemeClr val="bg1"/>
              </a:solidFill>
              <a:latin typeface="Volkswagen Serial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25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253</Words>
  <Application>Microsoft Office PowerPoint</Application>
  <PresentationFormat>Panorámica</PresentationFormat>
  <Paragraphs>18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Volkswagen Serial Heavy</vt:lpstr>
      <vt:lpstr>Volkswagen Serial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Susana</dc:creator>
  <cp:lastModifiedBy>lily de la cruz</cp:lastModifiedBy>
  <cp:revision>3</cp:revision>
  <dcterms:created xsi:type="dcterms:W3CDTF">2024-01-04T16:42:26Z</dcterms:created>
  <dcterms:modified xsi:type="dcterms:W3CDTF">2024-01-11T15:38:36Z</dcterms:modified>
</cp:coreProperties>
</file>