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  <p:sldMasterId id="2147483725" r:id="rId3"/>
  </p:sldMasterIdLst>
  <p:sldIdLst>
    <p:sldId id="284" r:id="rId4"/>
    <p:sldId id="283" r:id="rId5"/>
    <p:sldId id="288" r:id="rId6"/>
    <p:sldId id="289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E50DC-7C21-4ECD-AEDC-583936972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E8B436-0407-404E-9DD4-4EBB4C277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9ABB4B-2ACF-4195-AD3D-263C34BB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AEEE66-4E01-40EE-9372-A40C103D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1394A2-F63E-4B0A-BA0C-4580F7D1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0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C927A-A194-4476-A7D8-A329B7B7E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9B20E2-339E-45EF-8E8C-6C6AB2E63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4C4245-D475-42D4-BD25-C3901455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A5ED8F-805B-4D3E-97CF-4A4C3B5E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406094-B7BB-4577-8A23-1AA3C552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64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36B3B6-8230-4A7D-84C1-04EFB58BC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1D95AB-BC1A-4724-8890-6B5B522BB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899AED-8EE7-4B1B-A92C-04D3DF0FB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183836-E1D7-4BB2-8F60-5B58CA6DA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5EF4C0-B00C-4039-984C-39B5559F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9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E50DC-7C21-4ECD-AEDC-583936972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E8B436-0407-404E-9DD4-4EBB4C277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9ABB4B-2ACF-4195-AD3D-263C34BB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AEEE66-4E01-40EE-9372-A40C103D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1394A2-F63E-4B0A-BA0C-4580F7D1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672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90349-812A-440E-BAA3-EF1177E55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ABF71A-93DD-4057-BFBE-0C86BD830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2D8D68-434B-4E82-A61B-9F253B8D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80960B-66DC-41ED-B504-256F25B2D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23BE3-00F2-444E-BA93-3483FBD9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67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389335-C075-40E3-BEA1-23E72696F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990FF4-E91C-4875-B635-B2419F0C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8165AD-14F5-4395-98D5-85E162FA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55AD0A-E0C7-4A7F-AC83-BF2E356E6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E5C4C3-AF33-4A68-9CF1-C41FB762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54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502F5-1EAB-4D36-81E7-4032CF91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EA9B37-1088-42C6-9EB9-8D5335E727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BE3D88-B31E-4450-B2A6-C9E5D4EF3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9DCF0D-8148-487B-A525-B6B67F1E1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4D68DD-5D81-408F-B010-9ACF6C192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CA21D4-CAB5-4254-82BC-89EBA891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27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817A6-D976-4CB3-AFD8-7EB2E8CB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1602A7-8E61-4D82-8F98-EAFCE1A38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9AEC08E-C759-48A5-86A7-A1EB781CA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FC3CFC1-6A7C-4C25-BCEA-3C9FDE78B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54B03D-7B4A-463A-B1EB-5DB4DF0A88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FEFEDC3-74FA-4556-B98A-E42FC1D7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4FD2B7-4568-4D7F-AD4F-D86FB6AF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26ADBA-BF8C-411B-A286-B04199D2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7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6136F5-55BE-4434-9712-8E3F35B6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6DFA1A-9FDA-470A-91A5-402DA993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781ED50-467C-4FE6-B410-A3483572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6474EF-EDE4-4F02-8BBC-400B39F6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56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416330-4D88-4438-AE57-7D325C00F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5A3154-EE2E-4EBC-BBED-C08FDCAAA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89A597-9FA8-4EF7-8F26-40D4F064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90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CA698-73F9-4B20-9667-ED0EE0904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126D0C-D2BE-4E6E-8C7E-3865BB0EC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601E50-14BE-4656-8D23-047A66DD1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66B36-12EF-4F5F-9FBB-75C5D98A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471468-3CEE-46B9-BB57-59318FB3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BE1778-8458-4EA9-B144-D1BE5C26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9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90349-812A-440E-BAA3-EF1177E55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ABF71A-93DD-4057-BFBE-0C86BD830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2D8D68-434B-4E82-A61B-9F253B8D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80960B-66DC-41ED-B504-256F25B2D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23BE3-00F2-444E-BA93-3483FBD9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17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89920-6CF2-4BC1-A97E-A62942B2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43E6B4-B1E5-45BE-B37A-9661648A1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A6D0EE-A6E6-40C7-A056-E18CAEDDB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3A8EDC6-6ED2-4EA0-8F48-D027302D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F75ACA-DA9E-49E5-A0F7-320406D1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9F2DA-FC58-4A6A-982B-13C3FDF7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7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C927A-A194-4476-A7D8-A329B7B7E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9B20E2-339E-45EF-8E8C-6C6AB2E63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4C4245-D475-42D4-BD25-C3901455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A5ED8F-805B-4D3E-97CF-4A4C3B5E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406094-B7BB-4577-8A23-1AA3C552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42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36B3B6-8230-4A7D-84C1-04EFB58BC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1D95AB-BC1A-4724-8890-6B5B522BB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899AED-8EE7-4B1B-A92C-04D3DF0FB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183836-E1D7-4BB2-8F60-5B58CA6DA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5EF4C0-B00C-4039-984C-39B5559F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50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E50DC-7C21-4ECD-AEDC-5839369728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2E8B436-0407-404E-9DD4-4EBB4C277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9ABB4B-2ACF-4195-AD3D-263C34BB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AEEE66-4E01-40EE-9372-A40C103D2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1394A2-F63E-4B0A-BA0C-4580F7D1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606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A90349-812A-440E-BAA3-EF1177E55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ABF71A-93DD-4057-BFBE-0C86BD830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2D8D68-434B-4E82-A61B-9F253B8DC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80960B-66DC-41ED-B504-256F25B2D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23BE3-00F2-444E-BA93-3483FBD9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263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389335-C075-40E3-BEA1-23E72696F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990FF4-E91C-4875-B635-B2419F0C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8165AD-14F5-4395-98D5-85E162FA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55AD0A-E0C7-4A7F-AC83-BF2E356E6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E5C4C3-AF33-4A68-9CF1-C41FB762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949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502F5-1EAB-4D36-81E7-4032CF91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EA9B37-1088-42C6-9EB9-8D5335E727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BE3D88-B31E-4450-B2A6-C9E5D4EF3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9DCF0D-8148-487B-A525-B6B67F1E1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4D68DD-5D81-408F-B010-9ACF6C192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CA21D4-CAB5-4254-82BC-89EBA891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53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817A6-D976-4CB3-AFD8-7EB2E8CB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1602A7-8E61-4D82-8F98-EAFCE1A38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9AEC08E-C759-48A5-86A7-A1EB781CA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FC3CFC1-6A7C-4C25-BCEA-3C9FDE78B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54B03D-7B4A-463A-B1EB-5DB4DF0A88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FEFEDC3-74FA-4556-B98A-E42FC1D7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4FD2B7-4568-4D7F-AD4F-D86FB6AF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26ADBA-BF8C-411B-A286-B04199D2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13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6136F5-55BE-4434-9712-8E3F35B6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6DFA1A-9FDA-470A-91A5-402DA993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781ED50-467C-4FE6-B410-A3483572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6474EF-EDE4-4F02-8BBC-400B39F6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581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416330-4D88-4438-AE57-7D325C00F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5A3154-EE2E-4EBC-BBED-C08FDCAAA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89A597-9FA8-4EF7-8F26-40D4F064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8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389335-C075-40E3-BEA1-23E72696F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990FF4-E91C-4875-B635-B2419F0C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8165AD-14F5-4395-98D5-85E162FA5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55AD0A-E0C7-4A7F-AC83-BF2E356E6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E5C4C3-AF33-4A68-9CF1-C41FB7621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515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CA698-73F9-4B20-9667-ED0EE0904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126D0C-D2BE-4E6E-8C7E-3865BB0EC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601E50-14BE-4656-8D23-047A66DD1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66B36-12EF-4F5F-9FBB-75C5D98A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471468-3CEE-46B9-BB57-59318FB3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BE1778-8458-4EA9-B144-D1BE5C26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51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89920-6CF2-4BC1-A97E-A62942B2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43E6B4-B1E5-45BE-B37A-9661648A1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A6D0EE-A6E6-40C7-A056-E18CAEDDB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3A8EDC6-6ED2-4EA0-8F48-D027302D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F75ACA-DA9E-49E5-A0F7-320406D1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9F2DA-FC58-4A6A-982B-13C3FDF7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77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C927A-A194-4476-A7D8-A329B7B7E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19B20E2-339E-45EF-8E8C-6C6AB2E63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4C4245-D475-42D4-BD25-C3901455F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A5ED8F-805B-4D3E-97CF-4A4C3B5E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406094-B7BB-4577-8A23-1AA3C552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0914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36B3B6-8230-4A7D-84C1-04EFB58BC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1D95AB-BC1A-4724-8890-6B5B522BB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899AED-8EE7-4B1B-A92C-04D3DF0FB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183836-E1D7-4BB2-8F60-5B58CA6DA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5EF4C0-B00C-4039-984C-39B5559F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6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502F5-1EAB-4D36-81E7-4032CF91E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EA9B37-1088-42C6-9EB9-8D5335E727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BE3D88-B31E-4450-B2A6-C9E5D4EF3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79DCF0D-8148-487B-A525-B6B67F1E1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4D68DD-5D81-408F-B010-9ACF6C192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0CA21D4-CAB5-4254-82BC-89EBA891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817A6-D976-4CB3-AFD8-7EB2E8CB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1602A7-8E61-4D82-8F98-EAFCE1A38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9AEC08E-C759-48A5-86A7-A1EB781CA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FC3CFC1-6A7C-4C25-BCEA-3C9FDE78B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54B03D-7B4A-463A-B1EB-5DB4DF0A88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FEFEDC3-74FA-4556-B98A-E42FC1D7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4FD2B7-4568-4D7F-AD4F-D86FB6AF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26ADBA-BF8C-411B-A286-B04199D2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6136F5-55BE-4434-9712-8E3F35B6E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6DFA1A-9FDA-470A-91A5-402DA9935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781ED50-467C-4FE6-B410-A3483572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6474EF-EDE4-4F02-8BBC-400B39F6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5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4416330-4D88-4438-AE57-7D325C00F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5A3154-EE2E-4EBC-BBED-C08FDCAAA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89A597-9FA8-4EF7-8F26-40D4F064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6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7CA698-73F9-4B20-9667-ED0EE0904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126D0C-D2BE-4E6E-8C7E-3865BB0EC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601E50-14BE-4656-8D23-047A66DD16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4366B36-12EF-4F5F-9FBB-75C5D98A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4471468-3CEE-46B9-BB57-59318FB3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0BE1778-8458-4EA9-B144-D1BE5C26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89920-6CF2-4BC1-A97E-A62942B27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43E6B4-B1E5-45BE-B37A-9661648A1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A6D0EE-A6E6-40C7-A056-E18CAEDDBB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3A8EDC6-6ED2-4EA0-8F48-D027302D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2F75ACA-DA9E-49E5-A0F7-320406D1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59F2DA-FC58-4A6A-982B-13C3FDF7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4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D38E0A5-0CE0-4C51-90D8-9FAD7F70E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59FBD3-3DAB-4D8D-B790-23B298054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BD444B-66B8-4FA4-BA48-99B1C37C4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9628EA-52AE-4E15-AB20-D6594C8915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F7BB48-9428-40C3-AC06-1250595C2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25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D38E0A5-0CE0-4C51-90D8-9FAD7F70E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59FBD3-3DAB-4D8D-B790-23B298054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BD444B-66B8-4FA4-BA48-99B1C37C4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9628EA-52AE-4E15-AB20-D6594C8915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F7BB48-9428-40C3-AC06-1250595C2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9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D38E0A5-0CE0-4C51-90D8-9FAD7F70E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59FBD3-3DAB-4D8D-B790-23B2980546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BD444B-66B8-4FA4-BA48-99B1C37C4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98959-FF70-430A-8078-AAD9659BED86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14/09/2023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9628EA-52AE-4E15-AB20-D6594C8915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F7BB48-9428-40C3-AC06-1250595C2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9CFF9-EA9E-4FFC-A0F5-9756DB88692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6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495021" y="2271199"/>
            <a:ext cx="9864145" cy="178564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/>
              <a:t>OFICINA DE PROCESOS CONTRAVENCIONALES</a:t>
            </a:r>
          </a:p>
        </p:txBody>
      </p:sp>
    </p:spTree>
    <p:extLst>
      <p:ext uri="{BB962C8B-B14F-4D97-AF65-F5344CB8AC3E}">
        <p14:creationId xmlns:p14="http://schemas.microsoft.com/office/powerpoint/2010/main" val="396495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4064968" y="923111"/>
            <a:ext cx="3613547" cy="32505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JEFE DE PROCESOS CONTRAVENCIONALES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1373990" y="2357552"/>
            <a:ext cx="3680019" cy="6937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COORDINACIÓN COMPARENDOS FÍSICOS</a:t>
            </a:r>
          </a:p>
        </p:txBody>
      </p:sp>
      <p:cxnSp>
        <p:nvCxnSpPr>
          <p:cNvPr id="26" name="Conector recto de flecha 25"/>
          <p:cNvCxnSpPr/>
          <p:nvPr/>
        </p:nvCxnSpPr>
        <p:spPr>
          <a:xfrm>
            <a:off x="7709872" y="1115117"/>
            <a:ext cx="543702" cy="88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ángulo redondeado 26"/>
          <p:cNvSpPr/>
          <p:nvPr/>
        </p:nvSpPr>
        <p:spPr>
          <a:xfrm>
            <a:off x="8293600" y="1028246"/>
            <a:ext cx="2289091" cy="4282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ASISTENTE Y ENLACE SIGOB</a:t>
            </a:r>
          </a:p>
          <a:p>
            <a:pPr algn="ctr"/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ángulo redondeado 54"/>
          <p:cNvSpPr/>
          <p:nvPr/>
        </p:nvSpPr>
        <p:spPr>
          <a:xfrm>
            <a:off x="1321699" y="1726014"/>
            <a:ext cx="9122170" cy="3824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INSPECCIONES DE TRÁNSITO Y ATENCIÓN AL USUARIO</a:t>
            </a:r>
          </a:p>
        </p:txBody>
      </p:sp>
      <p:cxnSp>
        <p:nvCxnSpPr>
          <p:cNvPr id="58" name="Conector recto de flecha 57"/>
          <p:cNvCxnSpPr>
            <a:stCxn id="5" idx="2"/>
            <a:endCxn id="55" idx="0"/>
          </p:cNvCxnSpPr>
          <p:nvPr/>
        </p:nvCxnSpPr>
        <p:spPr>
          <a:xfrm>
            <a:off x="5871742" y="1248164"/>
            <a:ext cx="11042" cy="477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ángulo redondeado 60"/>
          <p:cNvSpPr/>
          <p:nvPr/>
        </p:nvSpPr>
        <p:spPr>
          <a:xfrm>
            <a:off x="5690551" y="2355385"/>
            <a:ext cx="5357719" cy="6937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COORDINACIÓN COMPARENDOS AYUDAS TECNOLÓGICAS</a:t>
            </a:r>
          </a:p>
        </p:txBody>
      </p:sp>
      <p:cxnSp>
        <p:nvCxnSpPr>
          <p:cNvPr id="62" name="Conector recto de flecha 61"/>
          <p:cNvCxnSpPr/>
          <p:nvPr/>
        </p:nvCxnSpPr>
        <p:spPr>
          <a:xfrm>
            <a:off x="8267221" y="2148896"/>
            <a:ext cx="0" cy="197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ángulo redondeado 65">
            <a:hlinkClick r:id="" action="ppaction://noaction"/>
          </p:cNvPr>
          <p:cNvSpPr/>
          <p:nvPr/>
        </p:nvSpPr>
        <p:spPr>
          <a:xfrm>
            <a:off x="212853" y="3399685"/>
            <a:ext cx="1186265" cy="5926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INSPECTORES</a:t>
            </a:r>
          </a:p>
        </p:txBody>
      </p:sp>
      <p:sp>
        <p:nvSpPr>
          <p:cNvPr id="67" name="Rectángulo redondeado 66">
            <a:hlinkClick r:id="" action="ppaction://noaction"/>
          </p:cNvPr>
          <p:cNvSpPr/>
          <p:nvPr/>
        </p:nvSpPr>
        <p:spPr>
          <a:xfrm>
            <a:off x="1438320" y="3410836"/>
            <a:ext cx="1186169" cy="58150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ATENCIÓN AL USUARIO </a:t>
            </a:r>
          </a:p>
        </p:txBody>
      </p:sp>
      <p:sp>
        <p:nvSpPr>
          <p:cNvPr id="68" name="Rectángulo redondeado 67">
            <a:hlinkClick r:id="" action="ppaction://noaction"/>
          </p:cNvPr>
          <p:cNvSpPr/>
          <p:nvPr/>
        </p:nvSpPr>
        <p:spPr>
          <a:xfrm>
            <a:off x="2891802" y="3421891"/>
            <a:ext cx="983804" cy="60191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ATENCIÓN TUTELA </a:t>
            </a:r>
          </a:p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Conector recto de flecha 68"/>
          <p:cNvCxnSpPr>
            <a:cxnSpLocks/>
            <a:endCxn id="67" idx="0"/>
          </p:cNvCxnSpPr>
          <p:nvPr/>
        </p:nvCxnSpPr>
        <p:spPr>
          <a:xfrm flipH="1">
            <a:off x="2031405" y="3049117"/>
            <a:ext cx="3458" cy="3617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de flecha 75"/>
          <p:cNvCxnSpPr>
            <a:endCxn id="9" idx="0"/>
          </p:cNvCxnSpPr>
          <p:nvPr/>
        </p:nvCxnSpPr>
        <p:spPr>
          <a:xfrm>
            <a:off x="3206839" y="2108434"/>
            <a:ext cx="7161" cy="249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de flecha 79"/>
          <p:cNvCxnSpPr>
            <a:cxnSpLocks/>
            <a:endCxn id="68" idx="0"/>
          </p:cNvCxnSpPr>
          <p:nvPr/>
        </p:nvCxnSpPr>
        <p:spPr>
          <a:xfrm>
            <a:off x="3382090" y="3046864"/>
            <a:ext cx="1614" cy="3750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ángulo redondeado 80">
            <a:hlinkClick r:id="" action="ppaction://noaction"/>
          </p:cNvPr>
          <p:cNvSpPr/>
          <p:nvPr/>
        </p:nvSpPr>
        <p:spPr>
          <a:xfrm>
            <a:off x="5480314" y="3421492"/>
            <a:ext cx="1172604" cy="57085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INSPECTORES</a:t>
            </a: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2" name="Rectángulo redondeado 81">
            <a:hlinkClick r:id="" action="ppaction://noaction"/>
          </p:cNvPr>
          <p:cNvSpPr/>
          <p:nvPr/>
        </p:nvSpPr>
        <p:spPr>
          <a:xfrm>
            <a:off x="6685833" y="3411423"/>
            <a:ext cx="1581388" cy="59380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ATENCIÓN AL USUARIO   CONSTRUSEÑALES</a:t>
            </a:r>
          </a:p>
        </p:txBody>
      </p:sp>
      <p:sp>
        <p:nvSpPr>
          <p:cNvPr id="83" name="Rectángulo redondeado 82">
            <a:hlinkClick r:id="" action="ppaction://noaction"/>
          </p:cNvPr>
          <p:cNvSpPr/>
          <p:nvPr/>
        </p:nvSpPr>
        <p:spPr>
          <a:xfrm>
            <a:off x="8595603" y="3401591"/>
            <a:ext cx="1117461" cy="61708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ATENCIÓN TUTELA </a:t>
            </a:r>
          </a:p>
          <a:p>
            <a:pPr algn="ctr"/>
            <a:endParaRPr lang="es-CO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ángulo redondeado 83">
            <a:hlinkClick r:id="" action="ppaction://noaction"/>
          </p:cNvPr>
          <p:cNvSpPr/>
          <p:nvPr/>
        </p:nvSpPr>
        <p:spPr>
          <a:xfrm>
            <a:off x="9834313" y="3403690"/>
            <a:ext cx="2054943" cy="58865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ATENCIÓN PQRSD </a:t>
            </a:r>
          </a:p>
        </p:txBody>
      </p:sp>
      <p:cxnSp>
        <p:nvCxnSpPr>
          <p:cNvPr id="92" name="Conector recto de flecha 91"/>
          <p:cNvCxnSpPr>
            <a:cxnSpLocks/>
            <a:endCxn id="81" idx="0"/>
          </p:cNvCxnSpPr>
          <p:nvPr/>
        </p:nvCxnSpPr>
        <p:spPr>
          <a:xfrm flipH="1">
            <a:off x="6066616" y="3074407"/>
            <a:ext cx="16223" cy="3470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/>
          <p:cNvCxnSpPr>
            <a:cxnSpLocks/>
            <a:endCxn id="84" idx="0"/>
          </p:cNvCxnSpPr>
          <p:nvPr/>
        </p:nvCxnSpPr>
        <p:spPr>
          <a:xfrm>
            <a:off x="10861784" y="3074407"/>
            <a:ext cx="1" cy="3292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de flecha 93"/>
          <p:cNvCxnSpPr>
            <a:cxnSpLocks/>
            <a:endCxn id="83" idx="0"/>
          </p:cNvCxnSpPr>
          <p:nvPr/>
        </p:nvCxnSpPr>
        <p:spPr>
          <a:xfrm flipH="1">
            <a:off x="9154334" y="3066798"/>
            <a:ext cx="760" cy="3347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cto de flecha 100"/>
          <p:cNvCxnSpPr>
            <a:cxnSpLocks/>
            <a:endCxn id="82" idx="0"/>
          </p:cNvCxnSpPr>
          <p:nvPr/>
        </p:nvCxnSpPr>
        <p:spPr>
          <a:xfrm>
            <a:off x="7476527" y="3074407"/>
            <a:ext cx="0" cy="3370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ángulo redondeado 106"/>
          <p:cNvSpPr/>
          <p:nvPr/>
        </p:nvSpPr>
        <p:spPr>
          <a:xfrm>
            <a:off x="8039140" y="4942574"/>
            <a:ext cx="2631587" cy="35139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OFICINA ASESORA DE TRÁNSITO</a:t>
            </a:r>
          </a:p>
        </p:txBody>
      </p:sp>
      <p:sp>
        <p:nvSpPr>
          <p:cNvPr id="114" name="Rectángulo redondeado 113">
            <a:hlinkClick r:id="" action="ppaction://noaction"/>
          </p:cNvPr>
          <p:cNvSpPr/>
          <p:nvPr/>
        </p:nvSpPr>
        <p:spPr>
          <a:xfrm>
            <a:off x="7222434" y="5505668"/>
            <a:ext cx="1154513" cy="5505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RECURSOS DE APELACIÓN </a:t>
            </a:r>
          </a:p>
        </p:txBody>
      </p:sp>
      <p:cxnSp>
        <p:nvCxnSpPr>
          <p:cNvPr id="115" name="Conector recto de flecha 114"/>
          <p:cNvCxnSpPr/>
          <p:nvPr/>
        </p:nvCxnSpPr>
        <p:spPr>
          <a:xfrm>
            <a:off x="8157844" y="5310732"/>
            <a:ext cx="0" cy="131937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ángulo redondeado 117">
            <a:hlinkClick r:id="" action="ppaction://noaction"/>
          </p:cNvPr>
          <p:cNvSpPr/>
          <p:nvPr/>
        </p:nvSpPr>
        <p:spPr>
          <a:xfrm>
            <a:off x="8595603" y="5505667"/>
            <a:ext cx="1269618" cy="5498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REINCIDENCIA</a:t>
            </a:r>
            <a:r>
              <a:rPr lang="es-CO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19" name="Conector recto de flecha 118"/>
          <p:cNvCxnSpPr/>
          <p:nvPr/>
        </p:nvCxnSpPr>
        <p:spPr>
          <a:xfrm>
            <a:off x="9154333" y="5310732"/>
            <a:ext cx="0" cy="131937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ángulo redondeado 119">
            <a:hlinkClick r:id="" action="ppaction://noaction"/>
          </p:cNvPr>
          <p:cNvSpPr/>
          <p:nvPr/>
        </p:nvSpPr>
        <p:spPr>
          <a:xfrm>
            <a:off x="10151170" y="5496737"/>
            <a:ext cx="1021146" cy="54985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ARCHIVO</a:t>
            </a:r>
          </a:p>
        </p:txBody>
      </p:sp>
      <p:cxnSp>
        <p:nvCxnSpPr>
          <p:cNvPr id="121" name="Conector recto de flecha 120"/>
          <p:cNvCxnSpPr/>
          <p:nvPr/>
        </p:nvCxnSpPr>
        <p:spPr>
          <a:xfrm>
            <a:off x="10305568" y="5310732"/>
            <a:ext cx="0" cy="131937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ángulo redondeado 122"/>
          <p:cNvSpPr/>
          <p:nvPr/>
        </p:nvSpPr>
        <p:spPr>
          <a:xfrm>
            <a:off x="1310784" y="5337769"/>
            <a:ext cx="1718584" cy="68925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ATENCIÓN PQRSD </a:t>
            </a:r>
          </a:p>
        </p:txBody>
      </p:sp>
      <p:sp>
        <p:nvSpPr>
          <p:cNvPr id="132" name="Flecha curvada hacia la derecha 131"/>
          <p:cNvSpPr/>
          <p:nvPr/>
        </p:nvSpPr>
        <p:spPr>
          <a:xfrm>
            <a:off x="141643" y="1917224"/>
            <a:ext cx="944584" cy="3994179"/>
          </a:xfrm>
          <a:prstGeom prst="curved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134" name="Flecha curvada hacia la izquierda 133"/>
          <p:cNvSpPr/>
          <p:nvPr/>
        </p:nvSpPr>
        <p:spPr>
          <a:xfrm rot="20885449">
            <a:off x="10874203" y="1823333"/>
            <a:ext cx="1136404" cy="3532738"/>
          </a:xfrm>
          <a:prstGeom prst="curvedLeftArrow">
            <a:avLst>
              <a:gd name="adj1" fmla="val 25000"/>
              <a:gd name="adj2" fmla="val 50000"/>
              <a:gd name="adj3" fmla="val 19778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cxnSp>
        <p:nvCxnSpPr>
          <p:cNvPr id="136" name="Conector recto de flecha 135"/>
          <p:cNvCxnSpPr>
            <a:stCxn id="9" idx="1"/>
            <a:endCxn id="66" idx="0"/>
          </p:cNvCxnSpPr>
          <p:nvPr/>
        </p:nvCxnSpPr>
        <p:spPr>
          <a:xfrm flipH="1">
            <a:off x="805986" y="2704418"/>
            <a:ext cx="568004" cy="6952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ángulo redondeado 136">
            <a:hlinkClick r:id="" action="ppaction://noaction"/>
          </p:cNvPr>
          <p:cNvSpPr/>
          <p:nvPr/>
        </p:nvSpPr>
        <p:spPr>
          <a:xfrm>
            <a:off x="3922013" y="3421493"/>
            <a:ext cx="1457709" cy="58373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REPORTES Y ESTADÍSITICAS</a:t>
            </a:r>
          </a:p>
        </p:txBody>
      </p:sp>
      <p:cxnSp>
        <p:nvCxnSpPr>
          <p:cNvPr id="138" name="Conector recto de flecha 137"/>
          <p:cNvCxnSpPr>
            <a:endCxn id="137" idx="0"/>
          </p:cNvCxnSpPr>
          <p:nvPr/>
        </p:nvCxnSpPr>
        <p:spPr>
          <a:xfrm>
            <a:off x="4649273" y="3049117"/>
            <a:ext cx="1595" cy="3723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ángulo redondeado 139">
            <a:hlinkClick r:id="" action="ppaction://noaction"/>
          </p:cNvPr>
          <p:cNvSpPr/>
          <p:nvPr/>
        </p:nvSpPr>
        <p:spPr>
          <a:xfrm>
            <a:off x="4759828" y="4225198"/>
            <a:ext cx="1413676" cy="5588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APOYO GESTIÓN MEJORAMIENTO</a:t>
            </a:r>
          </a:p>
        </p:txBody>
      </p:sp>
      <p:cxnSp>
        <p:nvCxnSpPr>
          <p:cNvPr id="146" name="Conector angular 145"/>
          <p:cNvCxnSpPr>
            <a:cxnSpLocks/>
            <a:stCxn id="9" idx="3"/>
            <a:endCxn id="140" idx="0"/>
          </p:cNvCxnSpPr>
          <p:nvPr/>
        </p:nvCxnSpPr>
        <p:spPr>
          <a:xfrm>
            <a:off x="5054009" y="2704418"/>
            <a:ext cx="412657" cy="1520780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ángulo redondeado 157">
            <a:hlinkClick r:id="" action="ppaction://noaction"/>
          </p:cNvPr>
          <p:cNvSpPr/>
          <p:nvPr/>
        </p:nvSpPr>
        <p:spPr>
          <a:xfrm>
            <a:off x="2264136" y="4265708"/>
            <a:ext cx="1186169" cy="5588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00" b="1" dirty="0">
                <a:latin typeface="Arial" panose="020B0604020202020204" pitchFamily="34" charset="0"/>
                <a:cs typeface="Arial" panose="020B0604020202020204" pitchFamily="34" charset="0"/>
              </a:rPr>
              <a:t>ASIGNACIÓN RESOLUCIÓN </a:t>
            </a:r>
          </a:p>
        </p:txBody>
      </p:sp>
      <p:cxnSp>
        <p:nvCxnSpPr>
          <p:cNvPr id="160" name="Conector recto de flecha 159"/>
          <p:cNvCxnSpPr/>
          <p:nvPr/>
        </p:nvCxnSpPr>
        <p:spPr>
          <a:xfrm>
            <a:off x="2758145" y="3089628"/>
            <a:ext cx="0" cy="11760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828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55" grpId="0" animBg="1"/>
      <p:bldP spid="61" grpId="0" animBg="1"/>
      <p:bldP spid="66" grpId="0" animBg="1"/>
      <p:bldP spid="67" grpId="0" animBg="1"/>
      <p:bldP spid="68" grpId="0" animBg="1"/>
      <p:bldP spid="81" grpId="0" animBg="1"/>
      <p:bldP spid="82" grpId="0" animBg="1"/>
      <p:bldP spid="83" grpId="0" animBg="1"/>
      <p:bldP spid="84" grpId="0" animBg="1"/>
      <p:bldP spid="107" grpId="0" animBg="1"/>
      <p:bldP spid="114" grpId="0" animBg="1"/>
      <p:bldP spid="118" grpId="0" animBg="1"/>
      <p:bldP spid="120" grpId="0" animBg="1"/>
      <p:bldP spid="123" grpId="0" animBg="1"/>
      <p:bldP spid="132" grpId="0" animBg="1"/>
      <p:bldP spid="134" grpId="0" animBg="1"/>
      <p:bldP spid="137" grpId="0" animBg="1"/>
      <p:bldP spid="140" grpId="0" animBg="1"/>
      <p:bldP spid="1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4039210" y="923111"/>
            <a:ext cx="3613547" cy="32505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JEFE DE PROCESOS CONTRAVENCIONALES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4894073" y="1737687"/>
            <a:ext cx="2224040" cy="2282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COBRO</a:t>
            </a:r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COACTIVO</a:t>
            </a:r>
          </a:p>
        </p:txBody>
      </p:sp>
      <p:cxnSp>
        <p:nvCxnSpPr>
          <p:cNvPr id="7" name="Conector recto de flecha 6"/>
          <p:cNvCxnSpPr>
            <a:cxnSpLocks/>
            <a:endCxn id="6" idx="0"/>
          </p:cNvCxnSpPr>
          <p:nvPr/>
        </p:nvCxnSpPr>
        <p:spPr>
          <a:xfrm>
            <a:off x="6006093" y="1248164"/>
            <a:ext cx="0" cy="489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>
            <a:cxnSpLocks/>
            <a:stCxn id="6" idx="2"/>
          </p:cNvCxnSpPr>
          <p:nvPr/>
        </p:nvCxnSpPr>
        <p:spPr>
          <a:xfrm>
            <a:off x="6006093" y="1965909"/>
            <a:ext cx="0" cy="658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redondeado 8"/>
          <p:cNvSpPr/>
          <p:nvPr/>
        </p:nvSpPr>
        <p:spPr>
          <a:xfrm>
            <a:off x="3843132" y="2602946"/>
            <a:ext cx="4545494" cy="4538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050" b="1" dirty="0">
                <a:latin typeface="Arial" panose="020B0604020202020204" pitchFamily="34" charset="0"/>
                <a:cs typeface="Arial" panose="020B0604020202020204" pitchFamily="34" charset="0"/>
              </a:rPr>
              <a:t>DELEGADO PARA EL COBRO 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1463840" y="4012098"/>
            <a:ext cx="980173" cy="7491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ATENCIÓN PQRSD 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2602889" y="4000428"/>
            <a:ext cx="2252644" cy="7491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MEDIDAS CAUTELARES Y GESTIÓN DE TÍTULOS DE DEPÓSITO JUDICIAL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7738631" y="4032336"/>
            <a:ext cx="1536558" cy="7491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ATENCIÓN DE TUTELAS</a:t>
            </a:r>
          </a:p>
        </p:txBody>
      </p:sp>
      <p:cxnSp>
        <p:nvCxnSpPr>
          <p:cNvPr id="36" name="Conector recto de flecha 35"/>
          <p:cNvCxnSpPr>
            <a:cxnSpLocks/>
          </p:cNvCxnSpPr>
          <p:nvPr/>
        </p:nvCxnSpPr>
        <p:spPr>
          <a:xfrm>
            <a:off x="5861933" y="3073141"/>
            <a:ext cx="0" cy="900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redondeado 13">
            <a:extLst>
              <a:ext uri="{FF2B5EF4-FFF2-40B4-BE49-F238E27FC236}">
                <a16:creationId xmlns:a16="http://schemas.microsoft.com/office/drawing/2014/main" id="{13924741-C8E1-48E0-A2F6-1FB246AE6213}"/>
              </a:ext>
            </a:extLst>
          </p:cNvPr>
          <p:cNvSpPr/>
          <p:nvPr/>
        </p:nvSpPr>
        <p:spPr>
          <a:xfrm>
            <a:off x="9361063" y="4044006"/>
            <a:ext cx="1341450" cy="73747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REPORTES Y ESTADÍSITICAS</a:t>
            </a:r>
          </a:p>
        </p:txBody>
      </p:sp>
      <p:sp>
        <p:nvSpPr>
          <p:cNvPr id="26" name="Rectángulo redondeado 13">
            <a:extLst>
              <a:ext uri="{FF2B5EF4-FFF2-40B4-BE49-F238E27FC236}">
                <a16:creationId xmlns:a16="http://schemas.microsoft.com/office/drawing/2014/main" id="{BD65C0E6-FD58-496E-B1B2-7523B27A19CB}"/>
              </a:ext>
            </a:extLst>
          </p:cNvPr>
          <p:cNvSpPr/>
          <p:nvPr/>
        </p:nvSpPr>
        <p:spPr>
          <a:xfrm>
            <a:off x="5066605" y="4012098"/>
            <a:ext cx="1332681" cy="7491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INVESTIGACIÓN DE BIENES</a:t>
            </a:r>
          </a:p>
        </p:txBody>
      </p:sp>
      <p:sp>
        <p:nvSpPr>
          <p:cNvPr id="28" name="Rectángulo redondeado 13">
            <a:extLst>
              <a:ext uri="{FF2B5EF4-FFF2-40B4-BE49-F238E27FC236}">
                <a16:creationId xmlns:a16="http://schemas.microsoft.com/office/drawing/2014/main" id="{EBE50BDB-70A0-4E78-A0CE-8019F2654157}"/>
              </a:ext>
            </a:extLst>
          </p:cNvPr>
          <p:cNvSpPr/>
          <p:nvPr/>
        </p:nvSpPr>
        <p:spPr>
          <a:xfrm>
            <a:off x="6494076" y="3988755"/>
            <a:ext cx="1158681" cy="7608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b="1" dirty="0"/>
              <a:t>REVISIÓN DE EXPEDIENTES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C751DFA2-319F-4B97-889D-C417F98DF28D}"/>
              </a:ext>
            </a:extLst>
          </p:cNvPr>
          <p:cNvCxnSpPr>
            <a:cxnSpLocks/>
          </p:cNvCxnSpPr>
          <p:nvPr/>
        </p:nvCxnSpPr>
        <p:spPr>
          <a:xfrm>
            <a:off x="7137684" y="3084814"/>
            <a:ext cx="0" cy="886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>
            <a:extLst>
              <a:ext uri="{FF2B5EF4-FFF2-40B4-BE49-F238E27FC236}">
                <a16:creationId xmlns:a16="http://schemas.microsoft.com/office/drawing/2014/main" id="{65D0946C-A24A-4FC9-B13D-A3EEFE201579}"/>
              </a:ext>
            </a:extLst>
          </p:cNvPr>
          <p:cNvCxnSpPr>
            <a:cxnSpLocks/>
          </p:cNvCxnSpPr>
          <p:nvPr/>
        </p:nvCxnSpPr>
        <p:spPr>
          <a:xfrm>
            <a:off x="4250614" y="3078133"/>
            <a:ext cx="0" cy="893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: angular 54">
            <a:extLst>
              <a:ext uri="{FF2B5EF4-FFF2-40B4-BE49-F238E27FC236}">
                <a16:creationId xmlns:a16="http://schemas.microsoft.com/office/drawing/2014/main" id="{C994CA71-8567-4DF5-B2BE-148D172E09AC}"/>
              </a:ext>
            </a:extLst>
          </p:cNvPr>
          <p:cNvCxnSpPr>
            <a:cxnSpLocks/>
            <a:stCxn id="12" idx="0"/>
            <a:endCxn id="9" idx="1"/>
          </p:cNvCxnSpPr>
          <p:nvPr/>
        </p:nvCxnSpPr>
        <p:spPr>
          <a:xfrm rot="5400000" flipH="1" flipV="1">
            <a:off x="2307413" y="2476380"/>
            <a:ext cx="1182233" cy="18892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>
            <a:extLst>
              <a:ext uri="{FF2B5EF4-FFF2-40B4-BE49-F238E27FC236}">
                <a16:creationId xmlns:a16="http://schemas.microsoft.com/office/drawing/2014/main" id="{E1C7724E-8486-4C6E-B56C-2DFE021748E2}"/>
              </a:ext>
            </a:extLst>
          </p:cNvPr>
          <p:cNvCxnSpPr>
            <a:cxnSpLocks/>
          </p:cNvCxnSpPr>
          <p:nvPr/>
        </p:nvCxnSpPr>
        <p:spPr>
          <a:xfrm flipH="1">
            <a:off x="8123583" y="3084814"/>
            <a:ext cx="1" cy="900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: angular 71">
            <a:extLst>
              <a:ext uri="{FF2B5EF4-FFF2-40B4-BE49-F238E27FC236}">
                <a16:creationId xmlns:a16="http://schemas.microsoft.com/office/drawing/2014/main" id="{A8384D89-7EF8-41D2-9C03-DA17AB58852F}"/>
              </a:ext>
            </a:extLst>
          </p:cNvPr>
          <p:cNvCxnSpPr>
            <a:stCxn id="23" idx="0"/>
            <a:endCxn id="9" idx="3"/>
          </p:cNvCxnSpPr>
          <p:nvPr/>
        </p:nvCxnSpPr>
        <p:spPr>
          <a:xfrm rot="16200000" flipV="1">
            <a:off x="8603137" y="2615355"/>
            <a:ext cx="1214141" cy="164316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98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23" grpId="0" animBg="1"/>
      <p:bldP spid="26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344532" y="1158638"/>
            <a:ext cx="5771759" cy="57317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SEDES DE ATENCIÓN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1557684" y="2092636"/>
            <a:ext cx="2538442" cy="8445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SEDE AMERICANO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646092" y="2092636"/>
            <a:ext cx="2538442" cy="8445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SEDE PRADO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7847070" y="2092636"/>
            <a:ext cx="2538442" cy="8445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200" dirty="0">
                <a:latin typeface="Arial" panose="020B0604020202020204" pitchFamily="34" charset="0"/>
                <a:cs typeface="Arial" panose="020B0604020202020204" pitchFamily="34" charset="0"/>
              </a:rPr>
              <a:t>SEDE CAYENAS </a:t>
            </a:r>
          </a:p>
        </p:txBody>
      </p:sp>
    </p:spTree>
    <p:extLst>
      <p:ext uri="{BB962C8B-B14F-4D97-AF65-F5344CB8AC3E}">
        <p14:creationId xmlns:p14="http://schemas.microsoft.com/office/powerpoint/2010/main" val="199200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1541</TotalTime>
  <Words>103</Words>
  <Application>Microsoft Office PowerPoint</Application>
  <PresentationFormat>Panorámica</PresentationFormat>
  <Paragraphs>36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1_Tema de Office</vt:lpstr>
      <vt:lpstr>4_Tema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cañate</dc:creator>
  <cp:lastModifiedBy>Leonardo Esquivel Diazgranados</cp:lastModifiedBy>
  <cp:revision>181</cp:revision>
  <dcterms:created xsi:type="dcterms:W3CDTF">2016-01-04T17:39:43Z</dcterms:created>
  <dcterms:modified xsi:type="dcterms:W3CDTF">2023-09-14T14:15:44Z</dcterms:modified>
</cp:coreProperties>
</file>